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54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168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0A3DC-EE09-584F-A47F-42B05A007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31F813-0170-E64C-8259-69DCC4F8B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3D81D5-9201-8B45-8F62-3EB631EA1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7A5ADB-0FD1-164B-B812-8F028E2A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27CF0B-7684-E546-A2A4-77A6E1016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76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B190D-97E5-6046-8066-A31610F8E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F371DF0-A035-9741-8350-043E4E03C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BE8900-F998-824E-8365-35DB06628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84069B-6DD2-D747-A734-AF369F18F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F0E2FC-9FDE-E84F-BD23-41264372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55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FBF8E5F-DD94-DE43-BE82-DDD28DC8E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184A51-AD96-4044-ADD3-62E48EB3A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7DF434-7E9E-7042-9D75-97FACCDE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F61D22-C3EC-E643-9380-D717CFE8F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A0D8B-757A-6149-B2E9-D53E0567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6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72EEFE-ADB1-F044-819F-1378ECC9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141750-6166-2849-99CA-8E5AAA4A3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DCBA8B-E2E9-9449-9AFE-209DD965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0772E9-60C0-7F40-B471-E8FD1C21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3C0FBC-13E3-6846-8BD5-6856C4A1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34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13C90-7D5C-3548-AC61-DBEB2997E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58569D-189D-8542-A060-61D508A35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4C7AF-B860-0746-A3B3-A9CEDCE73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6CA54F-501A-B948-A58F-470E56769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834CF6-A6A6-4B46-8B55-E8399BAC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67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4D8BAA-A12B-6242-9A47-CBFD82C3C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8BCFB8-A94C-1747-A6DB-1F5E33559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41560A-D3BB-DD43-8D28-08F1C77EC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9D5481-1AA8-DC45-90C6-ADBA949D5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7C5453-5F59-E644-96E5-528448DE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CA3CD1-1495-D148-A4D2-D4C67CD6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34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C72B8B-2329-F446-9309-BE1C4E09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16CAF7-414D-1149-AE66-231BA8F12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0301E9-C48E-AB4B-AAF1-8A3AA34B0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CE45BC9-0CA5-844A-ADB3-B989ED8D6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239D78-D096-F64D-A120-E37003A88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150DB7B-0140-8D46-AED0-F422D2924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55CDCFD-FBA4-6541-95A6-9F00E3F86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E3E9BEA-933C-8F4D-9187-74ED6B86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16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7CDA24-B5D4-164E-B934-1849C758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C92123B-1B0D-1B41-B343-AD3BEB190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BDF20AC-6BAC-334A-9DA9-153533FF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B4ADBEA-8F80-A04E-B0CB-ABA08FD42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83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D6F7E53-DB51-944E-A3AD-523275A1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C2456AE-AD9D-724E-9E71-6B6417E5D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F0C2389-1698-2746-AEEC-650A798FB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72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596230-4647-3446-8942-AB6C521FB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5BD81D-9789-B947-9BE8-EA0D52F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A707CBF-B1FF-CF48-AE28-B96A5A27B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DA41CE-3DB5-C545-833B-2E3BB23A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682FAE-7026-F849-B3DD-784864A8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3E1484-373B-3147-AE5A-DC443C55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3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45338-61CB-6940-9AD6-B00245DF5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B55479D-3725-D340-B1FF-9966C0FC2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03137E-D94B-5042-986E-CC25B0457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C026B7-47AE-CE46-9F13-719BBEE2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339FDA-E642-8D4A-B47E-0CC4EE96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13D2A4-D235-0449-9D1D-297379D1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06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40DEEEA-E22C-E049-B774-AEBC9E5EB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780065-777A-2944-B15A-D7C4C104A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5A1C3F-1A15-A74F-BFA7-6A5308C74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4B2C-6A9C-F345-9E54-BE5A2FB04827}" type="datetimeFigureOut">
              <a:rPr lang="de-DE" smtClean="0"/>
              <a:t>29.03.22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B62D5C-6D90-9E47-A2D9-ABEAE4509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D85391-4A0D-8143-BB45-5E7623A86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23181-5086-C94D-90E1-4778558952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62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1EFFF-9CD9-BA48-ABE6-B4B15FC15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Willkommen zum Infotag </a:t>
            </a:r>
            <a:r>
              <a:rPr lang="de-DE" dirty="0" err="1"/>
              <a:t>MedAT</a:t>
            </a:r>
            <a:r>
              <a:rPr lang="de-DE" dirty="0"/>
              <a:t>-Z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E76B-D61B-8B49-B15A-D432763499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ÖH </a:t>
            </a:r>
            <a:r>
              <a:rPr lang="de-DE" dirty="0" err="1"/>
              <a:t>Med</a:t>
            </a:r>
            <a:r>
              <a:rPr lang="de-DE" dirty="0"/>
              <a:t> Graz</a:t>
            </a:r>
          </a:p>
        </p:txBody>
      </p:sp>
    </p:spTree>
    <p:extLst>
      <p:ext uri="{BB962C8B-B14F-4D97-AF65-F5344CB8AC3E}">
        <p14:creationId xmlns:p14="http://schemas.microsoft.com/office/powerpoint/2010/main" val="161297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9B60A-0AD3-864A-8D3A-B590D015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MedAT</a:t>
            </a:r>
            <a:r>
              <a:rPr lang="de-DE" dirty="0"/>
              <a:t>-Z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8CBF6-1826-844F-BDB9-5BCCD9B04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Vormittag</a:t>
            </a:r>
          </a:p>
          <a:p>
            <a:pPr lvl="1"/>
            <a:r>
              <a:rPr lang="de-DE" dirty="0"/>
              <a:t>BMS-Teil </a:t>
            </a:r>
          </a:p>
          <a:p>
            <a:pPr lvl="1"/>
            <a:r>
              <a:rPr lang="de-DE" dirty="0"/>
              <a:t>Drahtbiegen</a:t>
            </a:r>
          </a:p>
          <a:p>
            <a:pPr lvl="1"/>
            <a:r>
              <a:rPr lang="de-DE" dirty="0"/>
              <a:t>Formen spiegeln </a:t>
            </a:r>
          </a:p>
          <a:p>
            <a:r>
              <a:rPr lang="de-DE" dirty="0"/>
              <a:t>Pause</a:t>
            </a:r>
          </a:p>
          <a:p>
            <a:r>
              <a:rPr lang="de-DE" dirty="0"/>
              <a:t>Nachmittag</a:t>
            </a:r>
          </a:p>
          <a:p>
            <a:pPr lvl="1"/>
            <a:r>
              <a:rPr lang="de-DE" dirty="0"/>
              <a:t>Figuren zusammensetzen</a:t>
            </a:r>
          </a:p>
          <a:p>
            <a:pPr lvl="1"/>
            <a:r>
              <a:rPr lang="de-DE" dirty="0"/>
              <a:t>Gedächtnis und Merkfähigkeit (Lernphase)</a:t>
            </a:r>
          </a:p>
          <a:p>
            <a:pPr lvl="1"/>
            <a:r>
              <a:rPr lang="de-DE" dirty="0"/>
              <a:t>Zahlenfolgen</a:t>
            </a:r>
          </a:p>
          <a:p>
            <a:pPr lvl="1"/>
            <a:r>
              <a:rPr lang="de-DE" dirty="0"/>
              <a:t>Wortflüssigkeiten</a:t>
            </a:r>
          </a:p>
          <a:p>
            <a:pPr lvl="1"/>
            <a:r>
              <a:rPr lang="de-DE" dirty="0"/>
              <a:t>Gedächtnis und Merkfähigkeit (Prüfphase) </a:t>
            </a:r>
          </a:p>
          <a:p>
            <a:pPr lvl="1"/>
            <a:r>
              <a:rPr lang="de-DE" dirty="0"/>
              <a:t>Emotionen erkennen</a:t>
            </a:r>
          </a:p>
          <a:p>
            <a:pPr lvl="1"/>
            <a:r>
              <a:rPr lang="de-DE" dirty="0"/>
              <a:t>Sozial-emotionale Kompetenzen </a:t>
            </a:r>
          </a:p>
        </p:txBody>
      </p:sp>
    </p:spTree>
    <p:extLst>
      <p:ext uri="{BB962C8B-B14F-4D97-AF65-F5344CB8AC3E}">
        <p14:creationId xmlns:p14="http://schemas.microsoft.com/office/powerpoint/2010/main" val="246707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9473B-04CB-374C-AB32-8D4014606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werden die Testteile gewertet?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7E8B60-B689-A045-9228-2705AB50A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Manuelle Fertigkeiten 20%</a:t>
            </a:r>
          </a:p>
          <a:p>
            <a:pPr lvl="1"/>
            <a:r>
              <a:rPr lang="de-DE" dirty="0"/>
              <a:t>Draht biegen</a:t>
            </a:r>
          </a:p>
          <a:p>
            <a:pPr lvl="1"/>
            <a:r>
              <a:rPr lang="de-DE" dirty="0"/>
              <a:t>Formen spiegeln</a:t>
            </a:r>
          </a:p>
          <a:p>
            <a:r>
              <a:rPr lang="de-DE" dirty="0"/>
              <a:t>Kognitive Fähigkeiten 30%</a:t>
            </a:r>
          </a:p>
          <a:p>
            <a:pPr lvl="1"/>
            <a:r>
              <a:rPr lang="de-DE" dirty="0"/>
              <a:t>Zahlenfolgen</a:t>
            </a:r>
          </a:p>
          <a:p>
            <a:pPr lvl="1"/>
            <a:r>
              <a:rPr lang="de-DE" dirty="0"/>
              <a:t>Gedächtnis und Merkfähigkeiten </a:t>
            </a:r>
          </a:p>
          <a:p>
            <a:pPr lvl="1"/>
            <a:r>
              <a:rPr lang="de-DE" dirty="0"/>
              <a:t>Figuren zusammensetzen</a:t>
            </a:r>
          </a:p>
          <a:p>
            <a:pPr lvl="1"/>
            <a:r>
              <a:rPr lang="de-DE" dirty="0"/>
              <a:t>Wortflüssigkeit</a:t>
            </a:r>
          </a:p>
          <a:p>
            <a:r>
              <a:rPr lang="de-DE" dirty="0"/>
              <a:t>Basiskenntnistest 40%</a:t>
            </a:r>
          </a:p>
          <a:p>
            <a:r>
              <a:rPr lang="de-DE" dirty="0"/>
              <a:t>Sozial-emotionale Kompetenzen 10%</a:t>
            </a:r>
          </a:p>
        </p:txBody>
      </p:sp>
    </p:spTree>
    <p:extLst>
      <p:ext uri="{BB962C8B-B14F-4D97-AF65-F5344CB8AC3E}">
        <p14:creationId xmlns:p14="http://schemas.microsoft.com/office/powerpoint/2010/main" val="282381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96981-D129-9C43-B552-56A4FC984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Basiskenntnistest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38CB17-B6FC-0F46-B2C5-D0E4E293B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Biologie 40 Fragen</a:t>
            </a:r>
          </a:p>
          <a:p>
            <a:pPr lvl="1"/>
            <a:r>
              <a:rPr lang="de-DE" dirty="0"/>
              <a:t>30min</a:t>
            </a:r>
          </a:p>
          <a:p>
            <a:r>
              <a:rPr lang="de-DE" dirty="0"/>
              <a:t>Chemie 24 Fragen</a:t>
            </a:r>
          </a:p>
          <a:p>
            <a:pPr lvl="1"/>
            <a:r>
              <a:rPr lang="de-DE" dirty="0"/>
              <a:t>18min</a:t>
            </a:r>
          </a:p>
          <a:p>
            <a:r>
              <a:rPr lang="de-DE" dirty="0"/>
              <a:t>Physik 18 Fragen</a:t>
            </a:r>
          </a:p>
          <a:p>
            <a:pPr lvl="1"/>
            <a:r>
              <a:rPr lang="de-DE" dirty="0"/>
              <a:t>16min</a:t>
            </a:r>
          </a:p>
          <a:p>
            <a:r>
              <a:rPr lang="de-DE" dirty="0"/>
              <a:t>Mathematik 12 Fragen</a:t>
            </a:r>
          </a:p>
          <a:p>
            <a:pPr lvl="1"/>
            <a:r>
              <a:rPr lang="de-DE" dirty="0"/>
              <a:t>11min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2882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B273F-6E83-F448-A0A6-00DE1DAE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Biologie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4EF3CD-037E-8640-842A-0FD77C014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r>
              <a:rPr lang="de-DE" dirty="0"/>
              <a:t>Stichwortliste im VMC zu finden</a:t>
            </a:r>
          </a:p>
          <a:p>
            <a:pPr lvl="1"/>
            <a:r>
              <a:rPr lang="de-DE" dirty="0"/>
              <a:t>Kurze Registrierung notwendig!</a:t>
            </a:r>
          </a:p>
          <a:p>
            <a:r>
              <a:rPr lang="de-DE" dirty="0"/>
              <a:t>2022 neu: </a:t>
            </a:r>
          </a:p>
          <a:p>
            <a:pPr lvl="1"/>
            <a:r>
              <a:rPr lang="de-DE" b="1" dirty="0"/>
              <a:t>Menschliche Zelle</a:t>
            </a:r>
            <a:r>
              <a:rPr lang="de-DE" dirty="0"/>
              <a:t>: </a:t>
            </a:r>
            <a:r>
              <a:rPr lang="de-DE" dirty="0" err="1"/>
              <a:t>Proteasomen</a:t>
            </a:r>
            <a:endParaRPr lang="de-DE" dirty="0"/>
          </a:p>
          <a:p>
            <a:pPr lvl="1"/>
            <a:r>
              <a:rPr lang="de-DE" b="1" dirty="0"/>
              <a:t>Genetik</a:t>
            </a:r>
            <a:r>
              <a:rPr lang="de-DE" dirty="0"/>
              <a:t>: 	Vererbung des Geschlechts, Krebsentstehung</a:t>
            </a:r>
          </a:p>
          <a:p>
            <a:pPr lvl="1" fontAlgn="base"/>
            <a:r>
              <a:rPr lang="de-DE" b="1" dirty="0"/>
              <a:t>Molekulare</a:t>
            </a:r>
            <a:r>
              <a:rPr lang="de-DE" dirty="0"/>
              <a:t> </a:t>
            </a:r>
            <a:r>
              <a:rPr lang="de-DE" b="1" dirty="0"/>
              <a:t>Genetik</a:t>
            </a:r>
            <a:r>
              <a:rPr lang="de-DE" dirty="0"/>
              <a:t>:</a:t>
            </a:r>
          </a:p>
          <a:p>
            <a:pPr lvl="2" fontAlgn="base"/>
            <a:r>
              <a:rPr lang="de-AT" sz="2100" dirty="0"/>
              <a:t>Regulation der Genaktivität von Prokaryoten und Eukaryoten</a:t>
            </a:r>
          </a:p>
          <a:p>
            <a:pPr lvl="2" fontAlgn="base"/>
            <a:r>
              <a:rPr lang="de-AT" sz="2100" dirty="0" err="1"/>
              <a:t>Genomik</a:t>
            </a:r>
            <a:endParaRPr lang="de-AT" sz="2100" dirty="0"/>
          </a:p>
          <a:p>
            <a:pPr lvl="2" fontAlgn="base"/>
            <a:r>
              <a:rPr lang="de-AT" sz="2100" dirty="0" err="1"/>
              <a:t>Proteomik</a:t>
            </a:r>
            <a:endParaRPr lang="de-AT" sz="2100" dirty="0"/>
          </a:p>
          <a:p>
            <a:pPr lvl="2" fontAlgn="base"/>
            <a:r>
              <a:rPr lang="de-AT" sz="2100" dirty="0" err="1"/>
              <a:t>Epigenetik</a:t>
            </a:r>
            <a:endParaRPr lang="de-AT" sz="2100" dirty="0"/>
          </a:p>
          <a:p>
            <a:pPr lvl="1" fontAlgn="base"/>
            <a:r>
              <a:rPr lang="de-AT" b="1" dirty="0"/>
              <a:t>Humangenetik</a:t>
            </a:r>
          </a:p>
          <a:p>
            <a:pPr lvl="1" fontAlgn="base"/>
            <a:r>
              <a:rPr lang="de-AT" b="1" dirty="0"/>
              <a:t>Evolution</a:t>
            </a:r>
            <a:r>
              <a:rPr lang="de-AT" dirty="0"/>
              <a:t>: Phylogenetik</a:t>
            </a:r>
          </a:p>
          <a:p>
            <a:pPr lvl="1" fontAlgn="base"/>
            <a:r>
              <a:rPr lang="de-AT" b="1" dirty="0"/>
              <a:t>Ökologie</a:t>
            </a:r>
            <a:r>
              <a:rPr lang="de-AT" dirty="0"/>
              <a:t>: Umweltschutz</a:t>
            </a:r>
          </a:p>
          <a:p>
            <a:pPr lvl="1" fontAlgn="base"/>
            <a:r>
              <a:rPr lang="de-AT" b="1" dirty="0"/>
              <a:t>Immunbiologie</a:t>
            </a:r>
            <a:r>
              <a:rPr lang="de-AT" dirty="0"/>
              <a:t>: </a:t>
            </a:r>
          </a:p>
          <a:p>
            <a:pPr lvl="2" fontAlgn="base"/>
            <a:r>
              <a:rPr lang="de-AT" dirty="0"/>
              <a:t>Blutgruppen</a:t>
            </a:r>
          </a:p>
          <a:p>
            <a:pPr lvl="2" fontAlgn="base"/>
            <a:r>
              <a:rPr lang="de-AT" dirty="0"/>
              <a:t>Vererbung von Blutgruppen</a:t>
            </a:r>
          </a:p>
          <a:p>
            <a:pPr lvl="2" fontAlgn="base"/>
            <a:r>
              <a:rPr lang="de-AT" dirty="0"/>
              <a:t>Rhesusfaktor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228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7D883-F65E-8140-A74C-8EC343C2A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Chemie &amp; Physik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FFF420-C677-0445-887B-F6533589C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Keine Änderungen der Stichwortlisten 2022</a:t>
            </a:r>
          </a:p>
        </p:txBody>
      </p:sp>
    </p:spTree>
    <p:extLst>
      <p:ext uri="{BB962C8B-B14F-4D97-AF65-F5344CB8AC3E}">
        <p14:creationId xmlns:p14="http://schemas.microsoft.com/office/powerpoint/2010/main" val="1771698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5A23D-4A09-D642-8FAA-E851832F1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Mathematik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751FCC-1D4D-A847-B143-12E1FC8E3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2022 neu:</a:t>
            </a:r>
          </a:p>
          <a:p>
            <a:pPr lvl="1"/>
            <a:r>
              <a:rPr lang="de-DE" sz="2800" dirty="0"/>
              <a:t>Geometrie: Pyramide</a:t>
            </a:r>
          </a:p>
          <a:p>
            <a:pPr lvl="1"/>
            <a:r>
              <a:rPr lang="de-DE" sz="2800" dirty="0"/>
              <a:t>Vektorrechnung: Skalarprodukt</a:t>
            </a:r>
          </a:p>
        </p:txBody>
      </p:sp>
    </p:spTree>
    <p:extLst>
      <p:ext uri="{BB962C8B-B14F-4D97-AF65-F5344CB8AC3E}">
        <p14:creationId xmlns:p14="http://schemas.microsoft.com/office/powerpoint/2010/main" val="388835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Macintosh PowerPoint</Application>
  <PresentationFormat>Breitbild</PresentationFormat>
  <Paragraphs>60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Willkommen zum Infotag MedAT-Z</vt:lpstr>
      <vt:lpstr>MedAT-Z </vt:lpstr>
      <vt:lpstr>Wie werden die Testteile gewertet?</vt:lpstr>
      <vt:lpstr>Basiskenntnistest</vt:lpstr>
      <vt:lpstr>Biologie</vt:lpstr>
      <vt:lpstr>Chemie &amp; Physik</vt:lpstr>
      <vt:lpstr>Mathematik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 zum Infotag MedAT-Z</dc:title>
  <dc:creator>Skorianz, Laurissa Katharina Fee</dc:creator>
  <cp:lastModifiedBy>Skorianz, Laurissa Katharina Fee</cp:lastModifiedBy>
  <cp:revision>1</cp:revision>
  <dcterms:created xsi:type="dcterms:W3CDTF">2022-03-29T05:23:20Z</dcterms:created>
  <dcterms:modified xsi:type="dcterms:W3CDTF">2022-03-29T05:45:21Z</dcterms:modified>
</cp:coreProperties>
</file>