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75"/>
    <p:restoredTop sz="94662"/>
  </p:normalViewPr>
  <p:slideViewPr>
    <p:cSldViewPr snapToGrid="0" snapToObjects="1">
      <p:cViewPr varScale="1">
        <p:scale>
          <a:sx n="104" d="100"/>
          <a:sy n="104" d="100"/>
        </p:scale>
        <p:origin x="4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8B51C-A2E5-42D9-839A-388F49DF6AB7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DBF03D-05AC-4345-A8EB-38720ACE93C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/>
            <a:t>Vormittag</a:t>
          </a:r>
          <a:endParaRPr lang="en-US"/>
        </a:p>
      </dgm:t>
    </dgm:pt>
    <dgm:pt modelId="{1FADFB15-87C5-4275-B156-5D27F46EFBB2}" type="parTrans" cxnId="{24781A36-4A42-4E4F-B3A7-EF146AA12856}">
      <dgm:prSet/>
      <dgm:spPr/>
      <dgm:t>
        <a:bodyPr/>
        <a:lstStyle/>
        <a:p>
          <a:endParaRPr lang="en-US"/>
        </a:p>
      </dgm:t>
    </dgm:pt>
    <dgm:pt modelId="{FDFF81F8-B865-4584-B56A-0666EE7A0702}" type="sibTrans" cxnId="{24781A36-4A42-4E4F-B3A7-EF146AA12856}">
      <dgm:prSet/>
      <dgm:spPr/>
      <dgm:t>
        <a:bodyPr/>
        <a:lstStyle/>
        <a:p>
          <a:endParaRPr lang="en-US"/>
        </a:p>
      </dgm:t>
    </dgm:pt>
    <dgm:pt modelId="{2644DD9E-D24B-4829-BFF0-D5DDC16859D3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BMS-Teil – Biologie, Chemie, Physik und Mathematik</a:t>
          </a:r>
          <a:endParaRPr lang="en-US"/>
        </a:p>
      </dgm:t>
    </dgm:pt>
    <dgm:pt modelId="{8FB88F1D-FDB5-402C-A4CB-C2E0DBE03511}" type="parTrans" cxnId="{BF591132-F115-49A8-B80C-D71EA38B6988}">
      <dgm:prSet/>
      <dgm:spPr/>
      <dgm:t>
        <a:bodyPr/>
        <a:lstStyle/>
        <a:p>
          <a:endParaRPr lang="en-US"/>
        </a:p>
      </dgm:t>
    </dgm:pt>
    <dgm:pt modelId="{35B1C922-E607-4755-B6B8-4CEEB30CD440}" type="sibTrans" cxnId="{BF591132-F115-49A8-B80C-D71EA38B6988}">
      <dgm:prSet/>
      <dgm:spPr/>
      <dgm:t>
        <a:bodyPr/>
        <a:lstStyle/>
        <a:p>
          <a:endParaRPr lang="en-US"/>
        </a:p>
      </dgm:t>
    </dgm:pt>
    <dgm:pt modelId="{9221950A-13FD-4CC3-BB73-271C054210E7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Drahtbiegen</a:t>
          </a:r>
          <a:endParaRPr lang="en-US"/>
        </a:p>
      </dgm:t>
    </dgm:pt>
    <dgm:pt modelId="{BBA23821-8CA7-4F0D-BF65-F32ED6C72E08}" type="parTrans" cxnId="{E907F7F0-AAE7-4F1B-806B-28D12E346B23}">
      <dgm:prSet/>
      <dgm:spPr/>
      <dgm:t>
        <a:bodyPr/>
        <a:lstStyle/>
        <a:p>
          <a:endParaRPr lang="en-US"/>
        </a:p>
      </dgm:t>
    </dgm:pt>
    <dgm:pt modelId="{AC96D60F-4FBF-4C8C-BB03-A2840111FB97}" type="sibTrans" cxnId="{E907F7F0-AAE7-4F1B-806B-28D12E346B23}">
      <dgm:prSet/>
      <dgm:spPr/>
      <dgm:t>
        <a:bodyPr/>
        <a:lstStyle/>
        <a:p>
          <a:endParaRPr lang="en-US"/>
        </a:p>
      </dgm:t>
    </dgm:pt>
    <dgm:pt modelId="{4B5AD829-B043-410E-A41A-A103BB36556B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Formen spiegeln </a:t>
          </a:r>
          <a:endParaRPr lang="en-US"/>
        </a:p>
      </dgm:t>
    </dgm:pt>
    <dgm:pt modelId="{D79E9560-02E1-4E0E-8999-4D730444E1BA}" type="parTrans" cxnId="{B0ABA211-4CC2-47CD-A500-F9713ED250EE}">
      <dgm:prSet/>
      <dgm:spPr/>
      <dgm:t>
        <a:bodyPr/>
        <a:lstStyle/>
        <a:p>
          <a:endParaRPr lang="en-US"/>
        </a:p>
      </dgm:t>
    </dgm:pt>
    <dgm:pt modelId="{868EAC68-637F-47B9-A7E3-7630D5FE4F92}" type="sibTrans" cxnId="{B0ABA211-4CC2-47CD-A500-F9713ED250EE}">
      <dgm:prSet/>
      <dgm:spPr/>
      <dgm:t>
        <a:bodyPr/>
        <a:lstStyle/>
        <a:p>
          <a:endParaRPr lang="en-US"/>
        </a:p>
      </dgm:t>
    </dgm:pt>
    <dgm:pt modelId="{1F9DB26A-E193-496F-8F8C-18788A13B20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/>
            <a:t>Pause</a:t>
          </a:r>
          <a:endParaRPr lang="en-US"/>
        </a:p>
      </dgm:t>
    </dgm:pt>
    <dgm:pt modelId="{0A1E1A4C-F0E8-40EE-A985-5BED837A6219}" type="parTrans" cxnId="{BCA444DA-442D-40E8-AA35-E40DA35FC1A1}">
      <dgm:prSet/>
      <dgm:spPr/>
      <dgm:t>
        <a:bodyPr/>
        <a:lstStyle/>
        <a:p>
          <a:endParaRPr lang="en-US"/>
        </a:p>
      </dgm:t>
    </dgm:pt>
    <dgm:pt modelId="{249C1630-A6E3-47B4-BA28-E9AB7E2A82D4}" type="sibTrans" cxnId="{BCA444DA-442D-40E8-AA35-E40DA35FC1A1}">
      <dgm:prSet/>
      <dgm:spPr/>
      <dgm:t>
        <a:bodyPr/>
        <a:lstStyle/>
        <a:p>
          <a:endParaRPr lang="en-US"/>
        </a:p>
      </dgm:t>
    </dgm:pt>
    <dgm:pt modelId="{B939E9AA-D85F-460B-85D1-CBB5158DC23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/>
            <a:t>Nachmittag</a:t>
          </a:r>
          <a:endParaRPr lang="en-US"/>
        </a:p>
      </dgm:t>
    </dgm:pt>
    <dgm:pt modelId="{E0F3DC9E-8182-4603-92D1-E8ABD8DCA780}" type="parTrans" cxnId="{67BF7800-A46A-4CBB-AA59-61AF9F64A9B9}">
      <dgm:prSet/>
      <dgm:spPr/>
      <dgm:t>
        <a:bodyPr/>
        <a:lstStyle/>
        <a:p>
          <a:endParaRPr lang="en-US"/>
        </a:p>
      </dgm:t>
    </dgm:pt>
    <dgm:pt modelId="{26D7B352-DB11-414D-9F1A-AD77F42E08BD}" type="sibTrans" cxnId="{67BF7800-A46A-4CBB-AA59-61AF9F64A9B9}">
      <dgm:prSet/>
      <dgm:spPr/>
      <dgm:t>
        <a:bodyPr/>
        <a:lstStyle/>
        <a:p>
          <a:endParaRPr lang="en-US"/>
        </a:p>
      </dgm:t>
    </dgm:pt>
    <dgm:pt modelId="{BD90CDF4-670A-4A30-964B-69E6226593E8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Figuren zusammensetzen</a:t>
          </a:r>
          <a:endParaRPr lang="en-US"/>
        </a:p>
      </dgm:t>
    </dgm:pt>
    <dgm:pt modelId="{D3DB166D-1DF0-408C-A2EE-D43BE4D98D2B}" type="parTrans" cxnId="{863653AC-820F-445E-B304-B7923E34B76D}">
      <dgm:prSet/>
      <dgm:spPr/>
      <dgm:t>
        <a:bodyPr/>
        <a:lstStyle/>
        <a:p>
          <a:endParaRPr lang="en-US"/>
        </a:p>
      </dgm:t>
    </dgm:pt>
    <dgm:pt modelId="{A0D7A415-47AB-4119-9C47-32CD092166D5}" type="sibTrans" cxnId="{863653AC-820F-445E-B304-B7923E34B76D}">
      <dgm:prSet/>
      <dgm:spPr/>
      <dgm:t>
        <a:bodyPr/>
        <a:lstStyle/>
        <a:p>
          <a:endParaRPr lang="en-US"/>
        </a:p>
      </dgm:t>
    </dgm:pt>
    <dgm:pt modelId="{95625ADD-4AF8-4AB9-8F3D-10F5813EBD24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Gedächtnis und Merkfähigkeit (Lernphase)</a:t>
          </a:r>
          <a:endParaRPr lang="en-US"/>
        </a:p>
      </dgm:t>
    </dgm:pt>
    <dgm:pt modelId="{9D749DBF-333E-4CA7-B997-2A3EE00EBDB5}" type="parTrans" cxnId="{B7D80DEC-31A6-47F0-B535-8351A864C049}">
      <dgm:prSet/>
      <dgm:spPr/>
      <dgm:t>
        <a:bodyPr/>
        <a:lstStyle/>
        <a:p>
          <a:endParaRPr lang="en-US"/>
        </a:p>
      </dgm:t>
    </dgm:pt>
    <dgm:pt modelId="{90303A89-AFA5-4C9E-8DB4-4F4F5B54FEEA}" type="sibTrans" cxnId="{B7D80DEC-31A6-47F0-B535-8351A864C049}">
      <dgm:prSet/>
      <dgm:spPr/>
      <dgm:t>
        <a:bodyPr/>
        <a:lstStyle/>
        <a:p>
          <a:endParaRPr lang="en-US"/>
        </a:p>
      </dgm:t>
    </dgm:pt>
    <dgm:pt modelId="{5C57E3C1-ECE2-44E4-AB6E-CAA329663245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Zahlenfolgen</a:t>
          </a:r>
          <a:endParaRPr lang="en-US"/>
        </a:p>
      </dgm:t>
    </dgm:pt>
    <dgm:pt modelId="{D273D756-B763-4206-A3D4-9B60FDB1963F}" type="parTrans" cxnId="{23E20DE6-2B90-4E3B-AF5F-3467EF104CCC}">
      <dgm:prSet/>
      <dgm:spPr/>
      <dgm:t>
        <a:bodyPr/>
        <a:lstStyle/>
        <a:p>
          <a:endParaRPr lang="en-US"/>
        </a:p>
      </dgm:t>
    </dgm:pt>
    <dgm:pt modelId="{9FDE0EFB-9714-4C98-8BA0-B981B4070411}" type="sibTrans" cxnId="{23E20DE6-2B90-4E3B-AF5F-3467EF104CCC}">
      <dgm:prSet/>
      <dgm:spPr/>
      <dgm:t>
        <a:bodyPr/>
        <a:lstStyle/>
        <a:p>
          <a:endParaRPr lang="en-US"/>
        </a:p>
      </dgm:t>
    </dgm:pt>
    <dgm:pt modelId="{B2958D26-42B9-4DF3-8F41-E52B2422F06D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Wortflüssigkeiten</a:t>
          </a:r>
          <a:endParaRPr lang="en-US"/>
        </a:p>
      </dgm:t>
    </dgm:pt>
    <dgm:pt modelId="{9BCFDBFF-3A8F-4EB4-9F6C-257D1831AA46}" type="parTrans" cxnId="{F06E2477-622E-447C-9C40-E50709852CBF}">
      <dgm:prSet/>
      <dgm:spPr/>
      <dgm:t>
        <a:bodyPr/>
        <a:lstStyle/>
        <a:p>
          <a:endParaRPr lang="en-US"/>
        </a:p>
      </dgm:t>
    </dgm:pt>
    <dgm:pt modelId="{456FF0B0-926F-43FD-8696-8393141C4DF1}" type="sibTrans" cxnId="{F06E2477-622E-447C-9C40-E50709852CBF}">
      <dgm:prSet/>
      <dgm:spPr/>
      <dgm:t>
        <a:bodyPr/>
        <a:lstStyle/>
        <a:p>
          <a:endParaRPr lang="en-US"/>
        </a:p>
      </dgm:t>
    </dgm:pt>
    <dgm:pt modelId="{CDBF9CF6-1E1D-4001-BAA2-5CC2877A1CF0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Gedächtnis und Merkfähigkeit (Prüfphase) </a:t>
          </a:r>
          <a:endParaRPr lang="en-US"/>
        </a:p>
      </dgm:t>
    </dgm:pt>
    <dgm:pt modelId="{5A243002-EC24-473F-9D57-3E402752C50A}" type="parTrans" cxnId="{1C51155C-EEAC-4E78-AEB8-E17558CE8A51}">
      <dgm:prSet/>
      <dgm:spPr/>
      <dgm:t>
        <a:bodyPr/>
        <a:lstStyle/>
        <a:p>
          <a:endParaRPr lang="en-US"/>
        </a:p>
      </dgm:t>
    </dgm:pt>
    <dgm:pt modelId="{1FFD51D9-C285-43CF-A4A0-4E47A6144668}" type="sibTrans" cxnId="{1C51155C-EEAC-4E78-AEB8-E17558CE8A51}">
      <dgm:prSet/>
      <dgm:spPr/>
      <dgm:t>
        <a:bodyPr/>
        <a:lstStyle/>
        <a:p>
          <a:endParaRPr lang="en-US"/>
        </a:p>
      </dgm:t>
    </dgm:pt>
    <dgm:pt modelId="{7288C35C-8082-47B2-9D2B-2E2C29D44F8B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Emotionen erkennen</a:t>
          </a:r>
          <a:endParaRPr lang="en-US"/>
        </a:p>
      </dgm:t>
    </dgm:pt>
    <dgm:pt modelId="{A27B295B-AC60-40BD-8D5A-1B8D53B17119}" type="parTrans" cxnId="{46CA78F9-6C11-4341-A670-FA6E97928AA9}">
      <dgm:prSet/>
      <dgm:spPr/>
      <dgm:t>
        <a:bodyPr/>
        <a:lstStyle/>
        <a:p>
          <a:endParaRPr lang="en-US"/>
        </a:p>
      </dgm:t>
    </dgm:pt>
    <dgm:pt modelId="{7E2DB941-AE88-45D2-A559-E46F2634183C}" type="sibTrans" cxnId="{46CA78F9-6C11-4341-A670-FA6E97928AA9}">
      <dgm:prSet/>
      <dgm:spPr/>
      <dgm:t>
        <a:bodyPr/>
        <a:lstStyle/>
        <a:p>
          <a:endParaRPr lang="en-US"/>
        </a:p>
      </dgm:t>
    </dgm:pt>
    <dgm:pt modelId="{65407E01-7910-424F-A0BA-D628A298EE92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Soziales Entscheiden </a:t>
          </a:r>
          <a:endParaRPr lang="en-US"/>
        </a:p>
      </dgm:t>
    </dgm:pt>
    <dgm:pt modelId="{E48817C2-109B-40BD-BC4B-5DF5F7C3B906}" type="parTrans" cxnId="{CDB80CC5-5953-473A-B33E-859A2969EBA6}">
      <dgm:prSet/>
      <dgm:spPr/>
      <dgm:t>
        <a:bodyPr/>
        <a:lstStyle/>
        <a:p>
          <a:endParaRPr lang="en-US"/>
        </a:p>
      </dgm:t>
    </dgm:pt>
    <dgm:pt modelId="{4477ABFB-1B68-4A4F-B038-5AD7F8AD5A0D}" type="sibTrans" cxnId="{CDB80CC5-5953-473A-B33E-859A2969EBA6}">
      <dgm:prSet/>
      <dgm:spPr/>
      <dgm:t>
        <a:bodyPr/>
        <a:lstStyle/>
        <a:p>
          <a:endParaRPr lang="en-US"/>
        </a:p>
      </dgm:t>
    </dgm:pt>
    <dgm:pt modelId="{C8CDD37C-5539-4747-9BC6-C090C8BD5547}" type="pres">
      <dgm:prSet presAssocID="{7908B51C-A2E5-42D9-839A-388F49DF6AB7}" presName="root" presStyleCnt="0">
        <dgm:presLayoutVars>
          <dgm:dir/>
          <dgm:resizeHandles val="exact"/>
        </dgm:presLayoutVars>
      </dgm:prSet>
      <dgm:spPr/>
    </dgm:pt>
    <dgm:pt modelId="{ADD32713-EF97-4038-A38E-702E5CE28230}" type="pres">
      <dgm:prSet presAssocID="{A2DBF03D-05AC-4345-A8EB-38720ACE93CE}" presName="compNode" presStyleCnt="0"/>
      <dgm:spPr/>
    </dgm:pt>
    <dgm:pt modelId="{F24AEC5E-39F5-4991-A4FF-4286FEC6ECA1}" type="pres">
      <dgm:prSet presAssocID="{A2DBF03D-05AC-4345-A8EB-38720ACE93C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issenschaftler"/>
        </a:ext>
      </dgm:extLst>
    </dgm:pt>
    <dgm:pt modelId="{FD091683-9CD3-45AB-8ED1-4E0C47A2F17D}" type="pres">
      <dgm:prSet presAssocID="{A2DBF03D-05AC-4345-A8EB-38720ACE93CE}" presName="iconSpace" presStyleCnt="0"/>
      <dgm:spPr/>
    </dgm:pt>
    <dgm:pt modelId="{423C6217-4D88-42FF-922B-3609859BF5A5}" type="pres">
      <dgm:prSet presAssocID="{A2DBF03D-05AC-4345-A8EB-38720ACE93CE}" presName="parTx" presStyleLbl="revTx" presStyleIdx="0" presStyleCnt="6">
        <dgm:presLayoutVars>
          <dgm:chMax val="0"/>
          <dgm:chPref val="0"/>
        </dgm:presLayoutVars>
      </dgm:prSet>
      <dgm:spPr/>
    </dgm:pt>
    <dgm:pt modelId="{62AE7D94-414D-43CA-B5F1-4DF84D5AD940}" type="pres">
      <dgm:prSet presAssocID="{A2DBF03D-05AC-4345-A8EB-38720ACE93CE}" presName="txSpace" presStyleCnt="0"/>
      <dgm:spPr/>
    </dgm:pt>
    <dgm:pt modelId="{E3949D2B-A0D0-4498-A720-69BED2D70C26}" type="pres">
      <dgm:prSet presAssocID="{A2DBF03D-05AC-4345-A8EB-38720ACE93CE}" presName="desTx" presStyleLbl="revTx" presStyleIdx="1" presStyleCnt="6">
        <dgm:presLayoutVars/>
      </dgm:prSet>
      <dgm:spPr/>
    </dgm:pt>
    <dgm:pt modelId="{22E668A7-95CA-43DC-9FF4-797471E0D29C}" type="pres">
      <dgm:prSet presAssocID="{FDFF81F8-B865-4584-B56A-0666EE7A0702}" presName="sibTrans" presStyleCnt="0"/>
      <dgm:spPr/>
    </dgm:pt>
    <dgm:pt modelId="{DE46D1C3-024C-4106-82C9-D9AD522A6065}" type="pres">
      <dgm:prSet presAssocID="{1F9DB26A-E193-496F-8F8C-18788A13B204}" presName="compNode" presStyleCnt="0"/>
      <dgm:spPr/>
    </dgm:pt>
    <dgm:pt modelId="{E4966181-25C2-4773-83D9-537074D04CBB}" type="pres">
      <dgm:prSet presAssocID="{1F9DB26A-E193-496F-8F8C-18788A13B20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use"/>
        </a:ext>
      </dgm:extLst>
    </dgm:pt>
    <dgm:pt modelId="{9DBF0C3A-5654-47CD-BFFE-B521422EDC41}" type="pres">
      <dgm:prSet presAssocID="{1F9DB26A-E193-496F-8F8C-18788A13B204}" presName="iconSpace" presStyleCnt="0"/>
      <dgm:spPr/>
    </dgm:pt>
    <dgm:pt modelId="{B0E0A628-7671-47DF-B782-9B31109603D0}" type="pres">
      <dgm:prSet presAssocID="{1F9DB26A-E193-496F-8F8C-18788A13B204}" presName="parTx" presStyleLbl="revTx" presStyleIdx="2" presStyleCnt="6">
        <dgm:presLayoutVars>
          <dgm:chMax val="0"/>
          <dgm:chPref val="0"/>
        </dgm:presLayoutVars>
      </dgm:prSet>
      <dgm:spPr/>
    </dgm:pt>
    <dgm:pt modelId="{3B5F93BE-1F35-4FA9-B62F-B4483E0AB000}" type="pres">
      <dgm:prSet presAssocID="{1F9DB26A-E193-496F-8F8C-18788A13B204}" presName="txSpace" presStyleCnt="0"/>
      <dgm:spPr/>
    </dgm:pt>
    <dgm:pt modelId="{99C05B63-8885-4CB8-9766-9557323F441C}" type="pres">
      <dgm:prSet presAssocID="{1F9DB26A-E193-496F-8F8C-18788A13B204}" presName="desTx" presStyleLbl="revTx" presStyleIdx="3" presStyleCnt="6">
        <dgm:presLayoutVars/>
      </dgm:prSet>
      <dgm:spPr/>
    </dgm:pt>
    <dgm:pt modelId="{8AC3F03C-CAB2-4C72-BA0A-6C430B2D0E45}" type="pres">
      <dgm:prSet presAssocID="{249C1630-A6E3-47B4-BA28-E9AB7E2A82D4}" presName="sibTrans" presStyleCnt="0"/>
      <dgm:spPr/>
    </dgm:pt>
    <dgm:pt modelId="{7F18FD5F-24EE-4A75-9844-03B4C53D0AC3}" type="pres">
      <dgm:prSet presAssocID="{B939E9AA-D85F-460B-85D1-CBB5158DC23D}" presName="compNode" presStyleCnt="0"/>
      <dgm:spPr/>
    </dgm:pt>
    <dgm:pt modelId="{E2DC9DE1-DBDD-4BB8-AE60-01ECADDF0823}" type="pres">
      <dgm:prSet presAssocID="{B939E9AA-D85F-460B-85D1-CBB5158DC23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22C60572-9E50-412F-9D9B-D22AA34EC5DA}" type="pres">
      <dgm:prSet presAssocID="{B939E9AA-D85F-460B-85D1-CBB5158DC23D}" presName="iconSpace" presStyleCnt="0"/>
      <dgm:spPr/>
    </dgm:pt>
    <dgm:pt modelId="{D33C233E-D18E-4192-9427-C5814A9C4DFA}" type="pres">
      <dgm:prSet presAssocID="{B939E9AA-D85F-460B-85D1-CBB5158DC23D}" presName="parTx" presStyleLbl="revTx" presStyleIdx="4" presStyleCnt="6">
        <dgm:presLayoutVars>
          <dgm:chMax val="0"/>
          <dgm:chPref val="0"/>
        </dgm:presLayoutVars>
      </dgm:prSet>
      <dgm:spPr/>
    </dgm:pt>
    <dgm:pt modelId="{146D160F-4439-4917-9C07-97FA88B71A67}" type="pres">
      <dgm:prSet presAssocID="{B939E9AA-D85F-460B-85D1-CBB5158DC23D}" presName="txSpace" presStyleCnt="0"/>
      <dgm:spPr/>
    </dgm:pt>
    <dgm:pt modelId="{6D474B14-E8B8-48AF-8A5D-1DC0C93BEDF7}" type="pres">
      <dgm:prSet presAssocID="{B939E9AA-D85F-460B-85D1-CBB5158DC23D}" presName="desTx" presStyleLbl="revTx" presStyleIdx="5" presStyleCnt="6">
        <dgm:presLayoutVars/>
      </dgm:prSet>
      <dgm:spPr/>
    </dgm:pt>
  </dgm:ptLst>
  <dgm:cxnLst>
    <dgm:cxn modelId="{67BF7800-A46A-4CBB-AA59-61AF9F64A9B9}" srcId="{7908B51C-A2E5-42D9-839A-388F49DF6AB7}" destId="{B939E9AA-D85F-460B-85D1-CBB5158DC23D}" srcOrd="2" destOrd="0" parTransId="{E0F3DC9E-8182-4603-92D1-E8ABD8DCA780}" sibTransId="{26D7B352-DB11-414D-9F1A-AD77F42E08BD}"/>
    <dgm:cxn modelId="{9AF1160B-597D-49EC-B8DB-E4D3B18CAB8D}" type="presOf" srcId="{5C57E3C1-ECE2-44E4-AB6E-CAA329663245}" destId="{6D474B14-E8B8-48AF-8A5D-1DC0C93BEDF7}" srcOrd="0" destOrd="2" presId="urn:microsoft.com/office/officeart/2018/5/layout/CenteredIconLabelDescriptionList"/>
    <dgm:cxn modelId="{B0ABA211-4CC2-47CD-A500-F9713ED250EE}" srcId="{A2DBF03D-05AC-4345-A8EB-38720ACE93CE}" destId="{4B5AD829-B043-410E-A41A-A103BB36556B}" srcOrd="2" destOrd="0" parTransId="{D79E9560-02E1-4E0E-8999-4D730444E1BA}" sibTransId="{868EAC68-637F-47B9-A7E3-7630D5FE4F92}"/>
    <dgm:cxn modelId="{77DE701B-3C25-4B93-B19F-2C9F91D2B98F}" type="presOf" srcId="{BD90CDF4-670A-4A30-964B-69E6226593E8}" destId="{6D474B14-E8B8-48AF-8A5D-1DC0C93BEDF7}" srcOrd="0" destOrd="0" presId="urn:microsoft.com/office/officeart/2018/5/layout/CenteredIconLabelDescriptionList"/>
    <dgm:cxn modelId="{D5B3E31F-CEE4-4E8C-AAA5-C36E5A145858}" type="presOf" srcId="{7908B51C-A2E5-42D9-839A-388F49DF6AB7}" destId="{C8CDD37C-5539-4747-9BC6-C090C8BD5547}" srcOrd="0" destOrd="0" presId="urn:microsoft.com/office/officeart/2018/5/layout/CenteredIconLabelDescriptionList"/>
    <dgm:cxn modelId="{357EDA21-5B06-4E5F-9E37-B959408EF321}" type="presOf" srcId="{CDBF9CF6-1E1D-4001-BAA2-5CC2877A1CF0}" destId="{6D474B14-E8B8-48AF-8A5D-1DC0C93BEDF7}" srcOrd="0" destOrd="4" presId="urn:microsoft.com/office/officeart/2018/5/layout/CenteredIconLabelDescriptionList"/>
    <dgm:cxn modelId="{BF591132-F115-49A8-B80C-D71EA38B6988}" srcId="{A2DBF03D-05AC-4345-A8EB-38720ACE93CE}" destId="{2644DD9E-D24B-4829-BFF0-D5DDC16859D3}" srcOrd="0" destOrd="0" parTransId="{8FB88F1D-FDB5-402C-A4CB-C2E0DBE03511}" sibTransId="{35B1C922-E607-4755-B6B8-4CEEB30CD440}"/>
    <dgm:cxn modelId="{24781A36-4A42-4E4F-B3A7-EF146AA12856}" srcId="{7908B51C-A2E5-42D9-839A-388F49DF6AB7}" destId="{A2DBF03D-05AC-4345-A8EB-38720ACE93CE}" srcOrd="0" destOrd="0" parTransId="{1FADFB15-87C5-4275-B156-5D27F46EFBB2}" sibTransId="{FDFF81F8-B865-4584-B56A-0666EE7A0702}"/>
    <dgm:cxn modelId="{6790244F-8EE4-4DCD-8212-492F65047B16}" type="presOf" srcId="{65407E01-7910-424F-A0BA-D628A298EE92}" destId="{6D474B14-E8B8-48AF-8A5D-1DC0C93BEDF7}" srcOrd="0" destOrd="6" presId="urn:microsoft.com/office/officeart/2018/5/layout/CenteredIconLabelDescriptionList"/>
    <dgm:cxn modelId="{02E11B56-C6FD-4B07-8F4A-90EC9FCF3FC9}" type="presOf" srcId="{95625ADD-4AF8-4AB9-8F3D-10F5813EBD24}" destId="{6D474B14-E8B8-48AF-8A5D-1DC0C93BEDF7}" srcOrd="0" destOrd="1" presId="urn:microsoft.com/office/officeart/2018/5/layout/CenteredIconLabelDescriptionList"/>
    <dgm:cxn modelId="{CA21F658-445B-4016-A534-5E969FD8F9A1}" type="presOf" srcId="{1F9DB26A-E193-496F-8F8C-18788A13B204}" destId="{B0E0A628-7671-47DF-B782-9B31109603D0}" srcOrd="0" destOrd="0" presId="urn:microsoft.com/office/officeart/2018/5/layout/CenteredIconLabelDescriptionList"/>
    <dgm:cxn modelId="{1C51155C-EEAC-4E78-AEB8-E17558CE8A51}" srcId="{B939E9AA-D85F-460B-85D1-CBB5158DC23D}" destId="{CDBF9CF6-1E1D-4001-BAA2-5CC2877A1CF0}" srcOrd="4" destOrd="0" parTransId="{5A243002-EC24-473F-9D57-3E402752C50A}" sibTransId="{1FFD51D9-C285-43CF-A4A0-4E47A6144668}"/>
    <dgm:cxn modelId="{6F5AC675-C2F7-4FC3-A085-B69B33B9E26D}" type="presOf" srcId="{B2958D26-42B9-4DF3-8F41-E52B2422F06D}" destId="{6D474B14-E8B8-48AF-8A5D-1DC0C93BEDF7}" srcOrd="0" destOrd="3" presId="urn:microsoft.com/office/officeart/2018/5/layout/CenteredIconLabelDescriptionList"/>
    <dgm:cxn modelId="{1DA9F676-8C5C-45C2-BFF9-A2BF3DF525E1}" type="presOf" srcId="{4B5AD829-B043-410E-A41A-A103BB36556B}" destId="{E3949D2B-A0D0-4498-A720-69BED2D70C26}" srcOrd="0" destOrd="2" presId="urn:microsoft.com/office/officeart/2018/5/layout/CenteredIconLabelDescriptionList"/>
    <dgm:cxn modelId="{F06E2477-622E-447C-9C40-E50709852CBF}" srcId="{B939E9AA-D85F-460B-85D1-CBB5158DC23D}" destId="{B2958D26-42B9-4DF3-8F41-E52B2422F06D}" srcOrd="3" destOrd="0" parTransId="{9BCFDBFF-3A8F-4EB4-9F6C-257D1831AA46}" sibTransId="{456FF0B0-926F-43FD-8696-8393141C4DF1}"/>
    <dgm:cxn modelId="{A43D0D7A-427E-45A7-AAA9-567F25D83871}" type="presOf" srcId="{9221950A-13FD-4CC3-BB73-271C054210E7}" destId="{E3949D2B-A0D0-4498-A720-69BED2D70C26}" srcOrd="0" destOrd="1" presId="urn:microsoft.com/office/officeart/2018/5/layout/CenteredIconLabelDescriptionList"/>
    <dgm:cxn modelId="{8287B57A-78BA-4B70-81B7-96C3AFAF4F06}" type="presOf" srcId="{7288C35C-8082-47B2-9D2B-2E2C29D44F8B}" destId="{6D474B14-E8B8-48AF-8A5D-1DC0C93BEDF7}" srcOrd="0" destOrd="5" presId="urn:microsoft.com/office/officeart/2018/5/layout/CenteredIconLabelDescriptionList"/>
    <dgm:cxn modelId="{863653AC-820F-445E-B304-B7923E34B76D}" srcId="{B939E9AA-D85F-460B-85D1-CBB5158DC23D}" destId="{BD90CDF4-670A-4A30-964B-69E6226593E8}" srcOrd="0" destOrd="0" parTransId="{D3DB166D-1DF0-408C-A2EE-D43BE4D98D2B}" sibTransId="{A0D7A415-47AB-4119-9C47-32CD092166D5}"/>
    <dgm:cxn modelId="{E4D9CEC0-15A3-4C4A-A02E-C5E0F32BDAE0}" type="presOf" srcId="{B939E9AA-D85F-460B-85D1-CBB5158DC23D}" destId="{D33C233E-D18E-4192-9427-C5814A9C4DFA}" srcOrd="0" destOrd="0" presId="urn:microsoft.com/office/officeart/2018/5/layout/CenteredIconLabelDescriptionList"/>
    <dgm:cxn modelId="{CDB80CC5-5953-473A-B33E-859A2969EBA6}" srcId="{B939E9AA-D85F-460B-85D1-CBB5158DC23D}" destId="{65407E01-7910-424F-A0BA-D628A298EE92}" srcOrd="6" destOrd="0" parTransId="{E48817C2-109B-40BD-BC4B-5DF5F7C3B906}" sibTransId="{4477ABFB-1B68-4A4F-B038-5AD7F8AD5A0D}"/>
    <dgm:cxn modelId="{D22D63D8-538C-416E-A10C-F43F0DE21C5F}" type="presOf" srcId="{A2DBF03D-05AC-4345-A8EB-38720ACE93CE}" destId="{423C6217-4D88-42FF-922B-3609859BF5A5}" srcOrd="0" destOrd="0" presId="urn:microsoft.com/office/officeart/2018/5/layout/CenteredIconLabelDescriptionList"/>
    <dgm:cxn modelId="{BCA444DA-442D-40E8-AA35-E40DA35FC1A1}" srcId="{7908B51C-A2E5-42D9-839A-388F49DF6AB7}" destId="{1F9DB26A-E193-496F-8F8C-18788A13B204}" srcOrd="1" destOrd="0" parTransId="{0A1E1A4C-F0E8-40EE-A985-5BED837A6219}" sibTransId="{249C1630-A6E3-47B4-BA28-E9AB7E2A82D4}"/>
    <dgm:cxn modelId="{23E20DE6-2B90-4E3B-AF5F-3467EF104CCC}" srcId="{B939E9AA-D85F-460B-85D1-CBB5158DC23D}" destId="{5C57E3C1-ECE2-44E4-AB6E-CAA329663245}" srcOrd="2" destOrd="0" parTransId="{D273D756-B763-4206-A3D4-9B60FDB1963F}" sibTransId="{9FDE0EFB-9714-4C98-8BA0-B981B4070411}"/>
    <dgm:cxn modelId="{AD1F4AE8-9CEA-4CDE-9A6F-3D424F156C32}" type="presOf" srcId="{2644DD9E-D24B-4829-BFF0-D5DDC16859D3}" destId="{E3949D2B-A0D0-4498-A720-69BED2D70C26}" srcOrd="0" destOrd="0" presId="urn:microsoft.com/office/officeart/2018/5/layout/CenteredIconLabelDescriptionList"/>
    <dgm:cxn modelId="{B7D80DEC-31A6-47F0-B535-8351A864C049}" srcId="{B939E9AA-D85F-460B-85D1-CBB5158DC23D}" destId="{95625ADD-4AF8-4AB9-8F3D-10F5813EBD24}" srcOrd="1" destOrd="0" parTransId="{9D749DBF-333E-4CA7-B997-2A3EE00EBDB5}" sibTransId="{90303A89-AFA5-4C9E-8DB4-4F4F5B54FEEA}"/>
    <dgm:cxn modelId="{E907F7F0-AAE7-4F1B-806B-28D12E346B23}" srcId="{A2DBF03D-05AC-4345-A8EB-38720ACE93CE}" destId="{9221950A-13FD-4CC3-BB73-271C054210E7}" srcOrd="1" destOrd="0" parTransId="{BBA23821-8CA7-4F0D-BF65-F32ED6C72E08}" sibTransId="{AC96D60F-4FBF-4C8C-BB03-A2840111FB97}"/>
    <dgm:cxn modelId="{46CA78F9-6C11-4341-A670-FA6E97928AA9}" srcId="{B939E9AA-D85F-460B-85D1-CBB5158DC23D}" destId="{7288C35C-8082-47B2-9D2B-2E2C29D44F8B}" srcOrd="5" destOrd="0" parTransId="{A27B295B-AC60-40BD-8D5A-1B8D53B17119}" sibTransId="{7E2DB941-AE88-45D2-A559-E46F2634183C}"/>
    <dgm:cxn modelId="{8AF37348-5709-4BF2-BB8E-0D0C87ED1EF6}" type="presParOf" srcId="{C8CDD37C-5539-4747-9BC6-C090C8BD5547}" destId="{ADD32713-EF97-4038-A38E-702E5CE28230}" srcOrd="0" destOrd="0" presId="urn:microsoft.com/office/officeart/2018/5/layout/CenteredIconLabelDescriptionList"/>
    <dgm:cxn modelId="{D9D7911A-DF89-41C3-ADEA-2F58FE8FFCC6}" type="presParOf" srcId="{ADD32713-EF97-4038-A38E-702E5CE28230}" destId="{F24AEC5E-39F5-4991-A4FF-4286FEC6ECA1}" srcOrd="0" destOrd="0" presId="urn:microsoft.com/office/officeart/2018/5/layout/CenteredIconLabelDescriptionList"/>
    <dgm:cxn modelId="{800B3DA2-4353-4AEE-B1E4-95F2AC63B651}" type="presParOf" srcId="{ADD32713-EF97-4038-A38E-702E5CE28230}" destId="{FD091683-9CD3-45AB-8ED1-4E0C47A2F17D}" srcOrd="1" destOrd="0" presId="urn:microsoft.com/office/officeart/2018/5/layout/CenteredIconLabelDescriptionList"/>
    <dgm:cxn modelId="{D2DB305B-7DD1-4994-B548-1717762B9574}" type="presParOf" srcId="{ADD32713-EF97-4038-A38E-702E5CE28230}" destId="{423C6217-4D88-42FF-922B-3609859BF5A5}" srcOrd="2" destOrd="0" presId="urn:microsoft.com/office/officeart/2018/5/layout/CenteredIconLabelDescriptionList"/>
    <dgm:cxn modelId="{1C70485B-1C1A-49CC-AF96-B9BF02485724}" type="presParOf" srcId="{ADD32713-EF97-4038-A38E-702E5CE28230}" destId="{62AE7D94-414D-43CA-B5F1-4DF84D5AD940}" srcOrd="3" destOrd="0" presId="urn:microsoft.com/office/officeart/2018/5/layout/CenteredIconLabelDescriptionList"/>
    <dgm:cxn modelId="{FA72E12F-8629-45B1-B9D7-FDB345484C6E}" type="presParOf" srcId="{ADD32713-EF97-4038-A38E-702E5CE28230}" destId="{E3949D2B-A0D0-4498-A720-69BED2D70C26}" srcOrd="4" destOrd="0" presId="urn:microsoft.com/office/officeart/2018/5/layout/CenteredIconLabelDescriptionList"/>
    <dgm:cxn modelId="{1B100DDE-1A78-4CF7-8241-0089406C42A5}" type="presParOf" srcId="{C8CDD37C-5539-4747-9BC6-C090C8BD5547}" destId="{22E668A7-95CA-43DC-9FF4-797471E0D29C}" srcOrd="1" destOrd="0" presId="urn:microsoft.com/office/officeart/2018/5/layout/CenteredIconLabelDescriptionList"/>
    <dgm:cxn modelId="{5415E6CE-B17A-4E98-8E6F-40E4C16D3242}" type="presParOf" srcId="{C8CDD37C-5539-4747-9BC6-C090C8BD5547}" destId="{DE46D1C3-024C-4106-82C9-D9AD522A6065}" srcOrd="2" destOrd="0" presId="urn:microsoft.com/office/officeart/2018/5/layout/CenteredIconLabelDescriptionList"/>
    <dgm:cxn modelId="{452BB44A-92C4-4F9A-A9E7-DC18A016E485}" type="presParOf" srcId="{DE46D1C3-024C-4106-82C9-D9AD522A6065}" destId="{E4966181-25C2-4773-83D9-537074D04CBB}" srcOrd="0" destOrd="0" presId="urn:microsoft.com/office/officeart/2018/5/layout/CenteredIconLabelDescriptionList"/>
    <dgm:cxn modelId="{C8897411-5BCC-4E16-8BF6-F89669328E23}" type="presParOf" srcId="{DE46D1C3-024C-4106-82C9-D9AD522A6065}" destId="{9DBF0C3A-5654-47CD-BFFE-B521422EDC41}" srcOrd="1" destOrd="0" presId="urn:microsoft.com/office/officeart/2018/5/layout/CenteredIconLabelDescriptionList"/>
    <dgm:cxn modelId="{9CDC2B40-F1F8-47C8-B050-D68D91F1F2DD}" type="presParOf" srcId="{DE46D1C3-024C-4106-82C9-D9AD522A6065}" destId="{B0E0A628-7671-47DF-B782-9B31109603D0}" srcOrd="2" destOrd="0" presId="urn:microsoft.com/office/officeart/2018/5/layout/CenteredIconLabelDescriptionList"/>
    <dgm:cxn modelId="{CEF73FED-7977-4E1E-A54D-1B34CFB3BC2D}" type="presParOf" srcId="{DE46D1C3-024C-4106-82C9-D9AD522A6065}" destId="{3B5F93BE-1F35-4FA9-B62F-B4483E0AB000}" srcOrd="3" destOrd="0" presId="urn:microsoft.com/office/officeart/2018/5/layout/CenteredIconLabelDescriptionList"/>
    <dgm:cxn modelId="{21EAB472-C8D6-476F-9502-524F99A4DC78}" type="presParOf" srcId="{DE46D1C3-024C-4106-82C9-D9AD522A6065}" destId="{99C05B63-8885-4CB8-9766-9557323F441C}" srcOrd="4" destOrd="0" presId="urn:microsoft.com/office/officeart/2018/5/layout/CenteredIconLabelDescriptionList"/>
    <dgm:cxn modelId="{F65307F1-7D1C-4E47-83CB-9FBD72C10005}" type="presParOf" srcId="{C8CDD37C-5539-4747-9BC6-C090C8BD5547}" destId="{8AC3F03C-CAB2-4C72-BA0A-6C430B2D0E45}" srcOrd="3" destOrd="0" presId="urn:microsoft.com/office/officeart/2018/5/layout/CenteredIconLabelDescriptionList"/>
    <dgm:cxn modelId="{990F55A1-B291-4610-95FE-5D5BF4996E56}" type="presParOf" srcId="{C8CDD37C-5539-4747-9BC6-C090C8BD5547}" destId="{7F18FD5F-24EE-4A75-9844-03B4C53D0AC3}" srcOrd="4" destOrd="0" presId="urn:microsoft.com/office/officeart/2018/5/layout/CenteredIconLabelDescriptionList"/>
    <dgm:cxn modelId="{AC6968B9-8F5E-4392-9276-051CFB1B3911}" type="presParOf" srcId="{7F18FD5F-24EE-4A75-9844-03B4C53D0AC3}" destId="{E2DC9DE1-DBDD-4BB8-AE60-01ECADDF0823}" srcOrd="0" destOrd="0" presId="urn:microsoft.com/office/officeart/2018/5/layout/CenteredIconLabelDescriptionList"/>
    <dgm:cxn modelId="{1A106DEA-9FE7-4654-ADB2-A339073192FD}" type="presParOf" srcId="{7F18FD5F-24EE-4A75-9844-03B4C53D0AC3}" destId="{22C60572-9E50-412F-9D9B-D22AA34EC5DA}" srcOrd="1" destOrd="0" presId="urn:microsoft.com/office/officeart/2018/5/layout/CenteredIconLabelDescriptionList"/>
    <dgm:cxn modelId="{510E55D1-FE25-4360-B489-246EE29B51D0}" type="presParOf" srcId="{7F18FD5F-24EE-4A75-9844-03B4C53D0AC3}" destId="{D33C233E-D18E-4192-9427-C5814A9C4DFA}" srcOrd="2" destOrd="0" presId="urn:microsoft.com/office/officeart/2018/5/layout/CenteredIconLabelDescriptionList"/>
    <dgm:cxn modelId="{F5C408FD-F10D-46ED-B409-9CC7FA0B2739}" type="presParOf" srcId="{7F18FD5F-24EE-4A75-9844-03B4C53D0AC3}" destId="{146D160F-4439-4917-9C07-97FA88B71A67}" srcOrd="3" destOrd="0" presId="urn:microsoft.com/office/officeart/2018/5/layout/CenteredIconLabelDescriptionList"/>
    <dgm:cxn modelId="{158F5960-C8D8-4233-A753-A3300B7C4F5B}" type="presParOf" srcId="{7F18FD5F-24EE-4A75-9844-03B4C53D0AC3}" destId="{6D474B14-E8B8-48AF-8A5D-1DC0C93BEDF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FC79A8-F27E-44E8-AC77-A375D4F49864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834B15BB-5713-4AA5-AA03-C04D4DDC68C2}">
      <dgm:prSet/>
      <dgm:spPr/>
      <dgm:t>
        <a:bodyPr/>
        <a:lstStyle/>
        <a:p>
          <a:pPr>
            <a:defRPr b="1"/>
          </a:pPr>
          <a:r>
            <a:rPr lang="de-DE"/>
            <a:t>Biologie 40 Fragen</a:t>
          </a:r>
          <a:endParaRPr lang="en-US"/>
        </a:p>
      </dgm:t>
    </dgm:pt>
    <dgm:pt modelId="{94ED90F2-9056-4A92-92C2-5DBCD4A8EBFF}" type="parTrans" cxnId="{A0CDE5DF-8550-4A9E-9DF9-D788FED857CF}">
      <dgm:prSet/>
      <dgm:spPr/>
      <dgm:t>
        <a:bodyPr/>
        <a:lstStyle/>
        <a:p>
          <a:endParaRPr lang="en-US"/>
        </a:p>
      </dgm:t>
    </dgm:pt>
    <dgm:pt modelId="{3AEABC83-3687-49D5-8C29-C4AF3A8295AB}" type="sibTrans" cxnId="{A0CDE5DF-8550-4A9E-9DF9-D788FED857CF}">
      <dgm:prSet/>
      <dgm:spPr/>
      <dgm:t>
        <a:bodyPr/>
        <a:lstStyle/>
        <a:p>
          <a:endParaRPr lang="en-US"/>
        </a:p>
      </dgm:t>
    </dgm:pt>
    <dgm:pt modelId="{9CD72531-031B-42B8-9752-177979F43284}">
      <dgm:prSet/>
      <dgm:spPr/>
      <dgm:t>
        <a:bodyPr/>
        <a:lstStyle/>
        <a:p>
          <a:r>
            <a:rPr lang="de-DE"/>
            <a:t>30min</a:t>
          </a:r>
          <a:endParaRPr lang="en-US"/>
        </a:p>
      </dgm:t>
    </dgm:pt>
    <dgm:pt modelId="{448BD754-286E-49F3-9BEA-B50F82F15C03}" type="parTrans" cxnId="{3E165F32-C8AE-4A2E-9E8B-2968CB12F714}">
      <dgm:prSet/>
      <dgm:spPr/>
      <dgm:t>
        <a:bodyPr/>
        <a:lstStyle/>
        <a:p>
          <a:endParaRPr lang="en-US"/>
        </a:p>
      </dgm:t>
    </dgm:pt>
    <dgm:pt modelId="{C302D891-D84B-4A67-B3A7-26B8EC49CD79}" type="sibTrans" cxnId="{3E165F32-C8AE-4A2E-9E8B-2968CB12F714}">
      <dgm:prSet/>
      <dgm:spPr/>
      <dgm:t>
        <a:bodyPr/>
        <a:lstStyle/>
        <a:p>
          <a:endParaRPr lang="en-US"/>
        </a:p>
      </dgm:t>
    </dgm:pt>
    <dgm:pt modelId="{32272E66-84E8-4AB9-BB21-99399CED273D}">
      <dgm:prSet/>
      <dgm:spPr/>
      <dgm:t>
        <a:bodyPr/>
        <a:lstStyle/>
        <a:p>
          <a:pPr>
            <a:defRPr b="1"/>
          </a:pPr>
          <a:r>
            <a:rPr lang="de-DE"/>
            <a:t>Chemie 24 Fragen</a:t>
          </a:r>
          <a:endParaRPr lang="en-US"/>
        </a:p>
      </dgm:t>
    </dgm:pt>
    <dgm:pt modelId="{0813E44A-F371-4256-9CCD-A048C18EBF8F}" type="parTrans" cxnId="{30B9E890-1D0E-4642-B127-E2C56B44805C}">
      <dgm:prSet/>
      <dgm:spPr/>
      <dgm:t>
        <a:bodyPr/>
        <a:lstStyle/>
        <a:p>
          <a:endParaRPr lang="en-US"/>
        </a:p>
      </dgm:t>
    </dgm:pt>
    <dgm:pt modelId="{78E95471-0765-4129-BE91-07C556363181}" type="sibTrans" cxnId="{30B9E890-1D0E-4642-B127-E2C56B44805C}">
      <dgm:prSet/>
      <dgm:spPr/>
      <dgm:t>
        <a:bodyPr/>
        <a:lstStyle/>
        <a:p>
          <a:endParaRPr lang="en-US"/>
        </a:p>
      </dgm:t>
    </dgm:pt>
    <dgm:pt modelId="{E5F917DC-BFB2-4A16-B244-112429D108BC}">
      <dgm:prSet/>
      <dgm:spPr/>
      <dgm:t>
        <a:bodyPr/>
        <a:lstStyle/>
        <a:p>
          <a:r>
            <a:rPr lang="de-DE"/>
            <a:t>18min</a:t>
          </a:r>
          <a:endParaRPr lang="en-US"/>
        </a:p>
      </dgm:t>
    </dgm:pt>
    <dgm:pt modelId="{607CB6BE-08EC-4744-B29B-E500A1D0C634}" type="parTrans" cxnId="{82293EC7-60FB-4D25-BB3B-1CADEA9E5CA3}">
      <dgm:prSet/>
      <dgm:spPr/>
      <dgm:t>
        <a:bodyPr/>
        <a:lstStyle/>
        <a:p>
          <a:endParaRPr lang="en-US"/>
        </a:p>
      </dgm:t>
    </dgm:pt>
    <dgm:pt modelId="{DEED31F5-392E-484A-A8C6-7EEF111C7A5C}" type="sibTrans" cxnId="{82293EC7-60FB-4D25-BB3B-1CADEA9E5CA3}">
      <dgm:prSet/>
      <dgm:spPr/>
      <dgm:t>
        <a:bodyPr/>
        <a:lstStyle/>
        <a:p>
          <a:endParaRPr lang="en-US"/>
        </a:p>
      </dgm:t>
    </dgm:pt>
    <dgm:pt modelId="{5C31C342-BF1C-4085-BA5B-E2443253DEA4}">
      <dgm:prSet/>
      <dgm:spPr/>
      <dgm:t>
        <a:bodyPr/>
        <a:lstStyle/>
        <a:p>
          <a:pPr>
            <a:defRPr b="1"/>
          </a:pPr>
          <a:r>
            <a:rPr lang="de-DE"/>
            <a:t>Physik 18 Fragen</a:t>
          </a:r>
          <a:endParaRPr lang="en-US"/>
        </a:p>
      </dgm:t>
    </dgm:pt>
    <dgm:pt modelId="{3B1DDE1B-9425-4F6B-B106-416CB9047C02}" type="parTrans" cxnId="{1117FFE1-3763-4764-AD06-A6102EC7AAC2}">
      <dgm:prSet/>
      <dgm:spPr/>
      <dgm:t>
        <a:bodyPr/>
        <a:lstStyle/>
        <a:p>
          <a:endParaRPr lang="en-US"/>
        </a:p>
      </dgm:t>
    </dgm:pt>
    <dgm:pt modelId="{FE62D4CB-44E2-4DF5-8A86-F4457B009ACA}" type="sibTrans" cxnId="{1117FFE1-3763-4764-AD06-A6102EC7AAC2}">
      <dgm:prSet/>
      <dgm:spPr/>
      <dgm:t>
        <a:bodyPr/>
        <a:lstStyle/>
        <a:p>
          <a:endParaRPr lang="en-US"/>
        </a:p>
      </dgm:t>
    </dgm:pt>
    <dgm:pt modelId="{6E6453C1-6251-465A-89C3-3FCFA1E6DD5E}">
      <dgm:prSet/>
      <dgm:spPr/>
      <dgm:t>
        <a:bodyPr/>
        <a:lstStyle/>
        <a:p>
          <a:r>
            <a:rPr lang="de-DE"/>
            <a:t>16min</a:t>
          </a:r>
          <a:endParaRPr lang="en-US"/>
        </a:p>
      </dgm:t>
    </dgm:pt>
    <dgm:pt modelId="{53EF0CB5-51BD-446A-98AD-6B2996F60E83}" type="parTrans" cxnId="{937B4580-0187-4702-88AE-08AE14D044DD}">
      <dgm:prSet/>
      <dgm:spPr/>
      <dgm:t>
        <a:bodyPr/>
        <a:lstStyle/>
        <a:p>
          <a:endParaRPr lang="en-US"/>
        </a:p>
      </dgm:t>
    </dgm:pt>
    <dgm:pt modelId="{87B2CC9E-01E4-41D2-8E54-2867104ACD7C}" type="sibTrans" cxnId="{937B4580-0187-4702-88AE-08AE14D044DD}">
      <dgm:prSet/>
      <dgm:spPr/>
      <dgm:t>
        <a:bodyPr/>
        <a:lstStyle/>
        <a:p>
          <a:endParaRPr lang="en-US"/>
        </a:p>
      </dgm:t>
    </dgm:pt>
    <dgm:pt modelId="{C62D26C4-A854-4087-890E-AE202757BC19}">
      <dgm:prSet/>
      <dgm:spPr/>
      <dgm:t>
        <a:bodyPr/>
        <a:lstStyle/>
        <a:p>
          <a:pPr>
            <a:defRPr b="1"/>
          </a:pPr>
          <a:r>
            <a:rPr lang="de-DE"/>
            <a:t>Mathematik 12 Fragen</a:t>
          </a:r>
          <a:endParaRPr lang="en-US"/>
        </a:p>
      </dgm:t>
    </dgm:pt>
    <dgm:pt modelId="{B0E23EB2-CC47-4876-A656-A7F8641AED63}" type="parTrans" cxnId="{6D7861F7-7054-4CAA-9FBC-F825F6E207A3}">
      <dgm:prSet/>
      <dgm:spPr/>
      <dgm:t>
        <a:bodyPr/>
        <a:lstStyle/>
        <a:p>
          <a:endParaRPr lang="en-US"/>
        </a:p>
      </dgm:t>
    </dgm:pt>
    <dgm:pt modelId="{EBD5734A-65B8-4EE1-89A4-C4A67DD126A3}" type="sibTrans" cxnId="{6D7861F7-7054-4CAA-9FBC-F825F6E207A3}">
      <dgm:prSet/>
      <dgm:spPr/>
      <dgm:t>
        <a:bodyPr/>
        <a:lstStyle/>
        <a:p>
          <a:endParaRPr lang="en-US"/>
        </a:p>
      </dgm:t>
    </dgm:pt>
    <dgm:pt modelId="{8E31C5DE-BA3C-474D-B628-74DAE4592520}">
      <dgm:prSet/>
      <dgm:spPr/>
      <dgm:t>
        <a:bodyPr/>
        <a:lstStyle/>
        <a:p>
          <a:r>
            <a:rPr lang="de-DE"/>
            <a:t>11min</a:t>
          </a:r>
          <a:endParaRPr lang="en-US"/>
        </a:p>
      </dgm:t>
    </dgm:pt>
    <dgm:pt modelId="{C8D4F0E8-B3E2-4A3A-995E-09A8A7FCBB7F}" type="parTrans" cxnId="{63CD5CFE-6D6A-4DE0-A2AD-D825FAF81676}">
      <dgm:prSet/>
      <dgm:spPr/>
      <dgm:t>
        <a:bodyPr/>
        <a:lstStyle/>
        <a:p>
          <a:endParaRPr lang="en-US"/>
        </a:p>
      </dgm:t>
    </dgm:pt>
    <dgm:pt modelId="{4012A4C5-2F7A-4865-B1AC-05DE02EBC242}" type="sibTrans" cxnId="{63CD5CFE-6D6A-4DE0-A2AD-D825FAF81676}">
      <dgm:prSet/>
      <dgm:spPr/>
      <dgm:t>
        <a:bodyPr/>
        <a:lstStyle/>
        <a:p>
          <a:endParaRPr lang="en-US"/>
        </a:p>
      </dgm:t>
    </dgm:pt>
    <dgm:pt modelId="{FD974676-C0D3-41EC-8FFB-79B46047200E}" type="pres">
      <dgm:prSet presAssocID="{0FFC79A8-F27E-44E8-AC77-A375D4F49864}" presName="root" presStyleCnt="0">
        <dgm:presLayoutVars>
          <dgm:dir/>
          <dgm:resizeHandles val="exact"/>
        </dgm:presLayoutVars>
      </dgm:prSet>
      <dgm:spPr/>
    </dgm:pt>
    <dgm:pt modelId="{237FB4D0-2AE8-4474-B686-26FE1B0957D9}" type="pres">
      <dgm:prSet presAssocID="{834B15BB-5713-4AA5-AA03-C04D4DDC68C2}" presName="compNode" presStyleCnt="0"/>
      <dgm:spPr/>
    </dgm:pt>
    <dgm:pt modelId="{6250C24C-728D-4CB1-8178-0D4967F779A4}" type="pres">
      <dgm:prSet presAssocID="{834B15BB-5713-4AA5-AA03-C04D4DDC68C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puhr"/>
        </a:ext>
      </dgm:extLst>
    </dgm:pt>
    <dgm:pt modelId="{240E11CB-12B9-463C-86EC-863AFDF7D538}" type="pres">
      <dgm:prSet presAssocID="{834B15BB-5713-4AA5-AA03-C04D4DDC68C2}" presName="iconSpace" presStyleCnt="0"/>
      <dgm:spPr/>
    </dgm:pt>
    <dgm:pt modelId="{E0B8BF30-A6CB-403E-A062-909D2545E915}" type="pres">
      <dgm:prSet presAssocID="{834B15BB-5713-4AA5-AA03-C04D4DDC68C2}" presName="parTx" presStyleLbl="revTx" presStyleIdx="0" presStyleCnt="8">
        <dgm:presLayoutVars>
          <dgm:chMax val="0"/>
          <dgm:chPref val="0"/>
        </dgm:presLayoutVars>
      </dgm:prSet>
      <dgm:spPr/>
    </dgm:pt>
    <dgm:pt modelId="{420270E1-29BB-4D84-8774-11BE216F97F2}" type="pres">
      <dgm:prSet presAssocID="{834B15BB-5713-4AA5-AA03-C04D4DDC68C2}" presName="txSpace" presStyleCnt="0"/>
      <dgm:spPr/>
    </dgm:pt>
    <dgm:pt modelId="{93856D76-1F4A-4A37-B14F-656D1CF368A6}" type="pres">
      <dgm:prSet presAssocID="{834B15BB-5713-4AA5-AA03-C04D4DDC68C2}" presName="desTx" presStyleLbl="revTx" presStyleIdx="1" presStyleCnt="8">
        <dgm:presLayoutVars/>
      </dgm:prSet>
      <dgm:spPr/>
    </dgm:pt>
    <dgm:pt modelId="{01C742AC-2E53-49B2-B1EA-1EEA294CA08D}" type="pres">
      <dgm:prSet presAssocID="{3AEABC83-3687-49D5-8C29-C4AF3A8295AB}" presName="sibTrans" presStyleCnt="0"/>
      <dgm:spPr/>
    </dgm:pt>
    <dgm:pt modelId="{0741BF73-0741-46C8-B2A2-B3991D41FDEC}" type="pres">
      <dgm:prSet presAssocID="{32272E66-84E8-4AB9-BB21-99399CED273D}" presName="compNode" presStyleCnt="0"/>
      <dgm:spPr/>
    </dgm:pt>
    <dgm:pt modelId="{035B0798-CF5F-4FCA-9505-E08CED8EC5E2}" type="pres">
      <dgm:prSet presAssocID="{32272E66-84E8-4AB9-BB21-99399CED273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lben"/>
        </a:ext>
      </dgm:extLst>
    </dgm:pt>
    <dgm:pt modelId="{EBEEE99E-7117-4D17-8298-2AD9123D22FF}" type="pres">
      <dgm:prSet presAssocID="{32272E66-84E8-4AB9-BB21-99399CED273D}" presName="iconSpace" presStyleCnt="0"/>
      <dgm:spPr/>
    </dgm:pt>
    <dgm:pt modelId="{6889A3AA-6022-4A52-8D0C-B78BB5F0C267}" type="pres">
      <dgm:prSet presAssocID="{32272E66-84E8-4AB9-BB21-99399CED273D}" presName="parTx" presStyleLbl="revTx" presStyleIdx="2" presStyleCnt="8">
        <dgm:presLayoutVars>
          <dgm:chMax val="0"/>
          <dgm:chPref val="0"/>
        </dgm:presLayoutVars>
      </dgm:prSet>
      <dgm:spPr/>
    </dgm:pt>
    <dgm:pt modelId="{F7C8025C-4FEB-459C-B0C6-062E93BE0272}" type="pres">
      <dgm:prSet presAssocID="{32272E66-84E8-4AB9-BB21-99399CED273D}" presName="txSpace" presStyleCnt="0"/>
      <dgm:spPr/>
    </dgm:pt>
    <dgm:pt modelId="{18975A3F-CC0F-49E9-92F8-E1472E54CD97}" type="pres">
      <dgm:prSet presAssocID="{32272E66-84E8-4AB9-BB21-99399CED273D}" presName="desTx" presStyleLbl="revTx" presStyleIdx="3" presStyleCnt="8">
        <dgm:presLayoutVars/>
      </dgm:prSet>
      <dgm:spPr/>
    </dgm:pt>
    <dgm:pt modelId="{15DB2495-035F-45D8-B805-C4611DF3ED15}" type="pres">
      <dgm:prSet presAssocID="{78E95471-0765-4129-BE91-07C556363181}" presName="sibTrans" presStyleCnt="0"/>
      <dgm:spPr/>
    </dgm:pt>
    <dgm:pt modelId="{40820C2C-0886-4D57-B510-3DEBCBFA1917}" type="pres">
      <dgm:prSet presAssocID="{5C31C342-BF1C-4085-BA5B-E2443253DEA4}" presName="compNode" presStyleCnt="0"/>
      <dgm:spPr/>
    </dgm:pt>
    <dgm:pt modelId="{F59841B4-E718-4630-8DB5-125980B6D7E3}" type="pres">
      <dgm:prSet presAssocID="{5C31C342-BF1C-4085-BA5B-E2443253DEA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8D1D9D0-E66A-436A-858D-8D4DB20EB3F7}" type="pres">
      <dgm:prSet presAssocID="{5C31C342-BF1C-4085-BA5B-E2443253DEA4}" presName="iconSpace" presStyleCnt="0"/>
      <dgm:spPr/>
    </dgm:pt>
    <dgm:pt modelId="{EE46A183-148B-4795-9FD0-0023878929C1}" type="pres">
      <dgm:prSet presAssocID="{5C31C342-BF1C-4085-BA5B-E2443253DEA4}" presName="parTx" presStyleLbl="revTx" presStyleIdx="4" presStyleCnt="8">
        <dgm:presLayoutVars>
          <dgm:chMax val="0"/>
          <dgm:chPref val="0"/>
        </dgm:presLayoutVars>
      </dgm:prSet>
      <dgm:spPr/>
    </dgm:pt>
    <dgm:pt modelId="{B8BC455A-B52B-4887-B1E5-59B90E51D4C1}" type="pres">
      <dgm:prSet presAssocID="{5C31C342-BF1C-4085-BA5B-E2443253DEA4}" presName="txSpace" presStyleCnt="0"/>
      <dgm:spPr/>
    </dgm:pt>
    <dgm:pt modelId="{FDFEB1E1-C60D-497F-BC0A-768480B6368C}" type="pres">
      <dgm:prSet presAssocID="{5C31C342-BF1C-4085-BA5B-E2443253DEA4}" presName="desTx" presStyleLbl="revTx" presStyleIdx="5" presStyleCnt="8">
        <dgm:presLayoutVars/>
      </dgm:prSet>
      <dgm:spPr/>
    </dgm:pt>
    <dgm:pt modelId="{0055FBF0-600F-401E-8546-42F2EB107917}" type="pres">
      <dgm:prSet presAssocID="{FE62D4CB-44E2-4DF5-8A86-F4457B009ACA}" presName="sibTrans" presStyleCnt="0"/>
      <dgm:spPr/>
    </dgm:pt>
    <dgm:pt modelId="{78C929B8-BC8B-4F83-A7E3-A956B859F910}" type="pres">
      <dgm:prSet presAssocID="{C62D26C4-A854-4087-890E-AE202757BC19}" presName="compNode" presStyleCnt="0"/>
      <dgm:spPr/>
    </dgm:pt>
    <dgm:pt modelId="{110C03C5-981B-4799-9C39-BC834F022F0D}" type="pres">
      <dgm:prSet presAssocID="{C62D26C4-A854-4087-890E-AE202757BC1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hr"/>
        </a:ext>
      </dgm:extLst>
    </dgm:pt>
    <dgm:pt modelId="{F49EFDF8-7813-415A-92B5-D16A125F3EFE}" type="pres">
      <dgm:prSet presAssocID="{C62D26C4-A854-4087-890E-AE202757BC19}" presName="iconSpace" presStyleCnt="0"/>
      <dgm:spPr/>
    </dgm:pt>
    <dgm:pt modelId="{777FFA28-5F29-4862-A201-CD5724E58DB9}" type="pres">
      <dgm:prSet presAssocID="{C62D26C4-A854-4087-890E-AE202757BC19}" presName="parTx" presStyleLbl="revTx" presStyleIdx="6" presStyleCnt="8">
        <dgm:presLayoutVars>
          <dgm:chMax val="0"/>
          <dgm:chPref val="0"/>
        </dgm:presLayoutVars>
      </dgm:prSet>
      <dgm:spPr/>
    </dgm:pt>
    <dgm:pt modelId="{A1FBFA30-E4A8-4BF7-B507-83913F613B52}" type="pres">
      <dgm:prSet presAssocID="{C62D26C4-A854-4087-890E-AE202757BC19}" presName="txSpace" presStyleCnt="0"/>
      <dgm:spPr/>
    </dgm:pt>
    <dgm:pt modelId="{122D2840-5EB3-48BA-B511-E991E8FCF6A4}" type="pres">
      <dgm:prSet presAssocID="{C62D26C4-A854-4087-890E-AE202757BC19}" presName="desTx" presStyleLbl="revTx" presStyleIdx="7" presStyleCnt="8">
        <dgm:presLayoutVars/>
      </dgm:prSet>
      <dgm:spPr/>
    </dgm:pt>
  </dgm:ptLst>
  <dgm:cxnLst>
    <dgm:cxn modelId="{90C23A23-AD5D-47DC-8DF1-B2DCA5BD23C7}" type="presOf" srcId="{5C31C342-BF1C-4085-BA5B-E2443253DEA4}" destId="{EE46A183-148B-4795-9FD0-0023878929C1}" srcOrd="0" destOrd="0" presId="urn:microsoft.com/office/officeart/2018/5/layout/CenteredIconLabelDescriptionList"/>
    <dgm:cxn modelId="{3E165F32-C8AE-4A2E-9E8B-2968CB12F714}" srcId="{834B15BB-5713-4AA5-AA03-C04D4DDC68C2}" destId="{9CD72531-031B-42B8-9752-177979F43284}" srcOrd="0" destOrd="0" parTransId="{448BD754-286E-49F3-9BEA-B50F82F15C03}" sibTransId="{C302D891-D84B-4A67-B3A7-26B8EC49CD79}"/>
    <dgm:cxn modelId="{A28A013F-2A22-4AC3-9F73-47E48FB85783}" type="presOf" srcId="{834B15BB-5713-4AA5-AA03-C04D4DDC68C2}" destId="{E0B8BF30-A6CB-403E-A062-909D2545E915}" srcOrd="0" destOrd="0" presId="urn:microsoft.com/office/officeart/2018/5/layout/CenteredIconLabelDescriptionList"/>
    <dgm:cxn modelId="{3CADB26C-A548-4720-B454-31086B8D156E}" type="presOf" srcId="{C62D26C4-A854-4087-890E-AE202757BC19}" destId="{777FFA28-5F29-4862-A201-CD5724E58DB9}" srcOrd="0" destOrd="0" presId="urn:microsoft.com/office/officeart/2018/5/layout/CenteredIconLabelDescriptionList"/>
    <dgm:cxn modelId="{937B4580-0187-4702-88AE-08AE14D044DD}" srcId="{5C31C342-BF1C-4085-BA5B-E2443253DEA4}" destId="{6E6453C1-6251-465A-89C3-3FCFA1E6DD5E}" srcOrd="0" destOrd="0" parTransId="{53EF0CB5-51BD-446A-98AD-6B2996F60E83}" sibTransId="{87B2CC9E-01E4-41D2-8E54-2867104ACD7C}"/>
    <dgm:cxn modelId="{30B9E890-1D0E-4642-B127-E2C56B44805C}" srcId="{0FFC79A8-F27E-44E8-AC77-A375D4F49864}" destId="{32272E66-84E8-4AB9-BB21-99399CED273D}" srcOrd="1" destOrd="0" parTransId="{0813E44A-F371-4256-9CCD-A048C18EBF8F}" sibTransId="{78E95471-0765-4129-BE91-07C556363181}"/>
    <dgm:cxn modelId="{33ACC39E-4C87-4BF3-B045-4C510FF6E91D}" type="presOf" srcId="{6E6453C1-6251-465A-89C3-3FCFA1E6DD5E}" destId="{FDFEB1E1-C60D-497F-BC0A-768480B6368C}" srcOrd="0" destOrd="0" presId="urn:microsoft.com/office/officeart/2018/5/layout/CenteredIconLabelDescriptionList"/>
    <dgm:cxn modelId="{B07B39B0-48CA-4C29-8988-F5CF04C211DE}" type="presOf" srcId="{E5F917DC-BFB2-4A16-B244-112429D108BC}" destId="{18975A3F-CC0F-49E9-92F8-E1472E54CD97}" srcOrd="0" destOrd="0" presId="urn:microsoft.com/office/officeart/2018/5/layout/CenteredIconLabelDescriptionList"/>
    <dgm:cxn modelId="{82293EC7-60FB-4D25-BB3B-1CADEA9E5CA3}" srcId="{32272E66-84E8-4AB9-BB21-99399CED273D}" destId="{E5F917DC-BFB2-4A16-B244-112429D108BC}" srcOrd="0" destOrd="0" parTransId="{607CB6BE-08EC-4744-B29B-E500A1D0C634}" sibTransId="{DEED31F5-392E-484A-A8C6-7EEF111C7A5C}"/>
    <dgm:cxn modelId="{31E670CF-A8A7-4C08-96DA-53D5A1077EE3}" type="presOf" srcId="{0FFC79A8-F27E-44E8-AC77-A375D4F49864}" destId="{FD974676-C0D3-41EC-8FFB-79B46047200E}" srcOrd="0" destOrd="0" presId="urn:microsoft.com/office/officeart/2018/5/layout/CenteredIconLabelDescriptionList"/>
    <dgm:cxn modelId="{A0CDE5DF-8550-4A9E-9DF9-D788FED857CF}" srcId="{0FFC79A8-F27E-44E8-AC77-A375D4F49864}" destId="{834B15BB-5713-4AA5-AA03-C04D4DDC68C2}" srcOrd="0" destOrd="0" parTransId="{94ED90F2-9056-4A92-92C2-5DBCD4A8EBFF}" sibTransId="{3AEABC83-3687-49D5-8C29-C4AF3A8295AB}"/>
    <dgm:cxn modelId="{1117FFE1-3763-4764-AD06-A6102EC7AAC2}" srcId="{0FFC79A8-F27E-44E8-AC77-A375D4F49864}" destId="{5C31C342-BF1C-4085-BA5B-E2443253DEA4}" srcOrd="2" destOrd="0" parTransId="{3B1DDE1B-9425-4F6B-B106-416CB9047C02}" sibTransId="{FE62D4CB-44E2-4DF5-8A86-F4457B009ACA}"/>
    <dgm:cxn modelId="{FD3EAFEF-7D6F-49A7-B4BF-E4CB9301A12B}" type="presOf" srcId="{9CD72531-031B-42B8-9752-177979F43284}" destId="{93856D76-1F4A-4A37-B14F-656D1CF368A6}" srcOrd="0" destOrd="0" presId="urn:microsoft.com/office/officeart/2018/5/layout/CenteredIconLabelDescriptionList"/>
    <dgm:cxn modelId="{6D7861F7-7054-4CAA-9FBC-F825F6E207A3}" srcId="{0FFC79A8-F27E-44E8-AC77-A375D4F49864}" destId="{C62D26C4-A854-4087-890E-AE202757BC19}" srcOrd="3" destOrd="0" parTransId="{B0E23EB2-CC47-4876-A656-A7F8641AED63}" sibTransId="{EBD5734A-65B8-4EE1-89A4-C4A67DD126A3}"/>
    <dgm:cxn modelId="{B9DC8AFA-2382-4E33-A23A-826C0AD2679A}" type="presOf" srcId="{8E31C5DE-BA3C-474D-B628-74DAE4592520}" destId="{122D2840-5EB3-48BA-B511-E991E8FCF6A4}" srcOrd="0" destOrd="0" presId="urn:microsoft.com/office/officeart/2018/5/layout/CenteredIconLabelDescriptionList"/>
    <dgm:cxn modelId="{28D4E0FA-13CA-4392-B7FC-81A4F14AFA0C}" type="presOf" srcId="{32272E66-84E8-4AB9-BB21-99399CED273D}" destId="{6889A3AA-6022-4A52-8D0C-B78BB5F0C267}" srcOrd="0" destOrd="0" presId="urn:microsoft.com/office/officeart/2018/5/layout/CenteredIconLabelDescriptionList"/>
    <dgm:cxn modelId="{63CD5CFE-6D6A-4DE0-A2AD-D825FAF81676}" srcId="{C62D26C4-A854-4087-890E-AE202757BC19}" destId="{8E31C5DE-BA3C-474D-B628-74DAE4592520}" srcOrd="0" destOrd="0" parTransId="{C8D4F0E8-B3E2-4A3A-995E-09A8A7FCBB7F}" sibTransId="{4012A4C5-2F7A-4865-B1AC-05DE02EBC242}"/>
    <dgm:cxn modelId="{1D8B47E4-402A-4721-99B3-91D6AC78CE28}" type="presParOf" srcId="{FD974676-C0D3-41EC-8FFB-79B46047200E}" destId="{237FB4D0-2AE8-4474-B686-26FE1B0957D9}" srcOrd="0" destOrd="0" presId="urn:microsoft.com/office/officeart/2018/5/layout/CenteredIconLabelDescriptionList"/>
    <dgm:cxn modelId="{DA38D35F-98B4-49E6-A68A-F50514C6DA99}" type="presParOf" srcId="{237FB4D0-2AE8-4474-B686-26FE1B0957D9}" destId="{6250C24C-728D-4CB1-8178-0D4967F779A4}" srcOrd="0" destOrd="0" presId="urn:microsoft.com/office/officeart/2018/5/layout/CenteredIconLabelDescriptionList"/>
    <dgm:cxn modelId="{A0DCFDDE-159B-4289-9135-CE9A526A4E29}" type="presParOf" srcId="{237FB4D0-2AE8-4474-B686-26FE1B0957D9}" destId="{240E11CB-12B9-463C-86EC-863AFDF7D538}" srcOrd="1" destOrd="0" presId="urn:microsoft.com/office/officeart/2018/5/layout/CenteredIconLabelDescriptionList"/>
    <dgm:cxn modelId="{F9B8EE3F-1E90-4B20-A4EA-3DDCD847A8D0}" type="presParOf" srcId="{237FB4D0-2AE8-4474-B686-26FE1B0957D9}" destId="{E0B8BF30-A6CB-403E-A062-909D2545E915}" srcOrd="2" destOrd="0" presId="urn:microsoft.com/office/officeart/2018/5/layout/CenteredIconLabelDescriptionList"/>
    <dgm:cxn modelId="{80655821-D5D5-45FA-A65E-6587102F61A0}" type="presParOf" srcId="{237FB4D0-2AE8-4474-B686-26FE1B0957D9}" destId="{420270E1-29BB-4D84-8774-11BE216F97F2}" srcOrd="3" destOrd="0" presId="urn:microsoft.com/office/officeart/2018/5/layout/CenteredIconLabelDescriptionList"/>
    <dgm:cxn modelId="{12921AE3-2365-45BB-98AA-60F5E6310651}" type="presParOf" srcId="{237FB4D0-2AE8-4474-B686-26FE1B0957D9}" destId="{93856D76-1F4A-4A37-B14F-656D1CF368A6}" srcOrd="4" destOrd="0" presId="urn:microsoft.com/office/officeart/2018/5/layout/CenteredIconLabelDescriptionList"/>
    <dgm:cxn modelId="{B6526A1C-E03C-4A84-B85F-C9CAB31EDE8D}" type="presParOf" srcId="{FD974676-C0D3-41EC-8FFB-79B46047200E}" destId="{01C742AC-2E53-49B2-B1EA-1EEA294CA08D}" srcOrd="1" destOrd="0" presId="urn:microsoft.com/office/officeart/2018/5/layout/CenteredIconLabelDescriptionList"/>
    <dgm:cxn modelId="{E92DB3BC-D21A-4C46-8841-BDB9A96CA64E}" type="presParOf" srcId="{FD974676-C0D3-41EC-8FFB-79B46047200E}" destId="{0741BF73-0741-46C8-B2A2-B3991D41FDEC}" srcOrd="2" destOrd="0" presId="urn:microsoft.com/office/officeart/2018/5/layout/CenteredIconLabelDescriptionList"/>
    <dgm:cxn modelId="{7B3BB9A6-6566-4599-A9A8-6D24D99B7D6A}" type="presParOf" srcId="{0741BF73-0741-46C8-B2A2-B3991D41FDEC}" destId="{035B0798-CF5F-4FCA-9505-E08CED8EC5E2}" srcOrd="0" destOrd="0" presId="urn:microsoft.com/office/officeart/2018/5/layout/CenteredIconLabelDescriptionList"/>
    <dgm:cxn modelId="{8558A462-9035-4AAC-ADD8-AFD7DA7C8727}" type="presParOf" srcId="{0741BF73-0741-46C8-B2A2-B3991D41FDEC}" destId="{EBEEE99E-7117-4D17-8298-2AD9123D22FF}" srcOrd="1" destOrd="0" presId="urn:microsoft.com/office/officeart/2018/5/layout/CenteredIconLabelDescriptionList"/>
    <dgm:cxn modelId="{490D7178-DB1D-4E7B-84A7-B0221AE85783}" type="presParOf" srcId="{0741BF73-0741-46C8-B2A2-B3991D41FDEC}" destId="{6889A3AA-6022-4A52-8D0C-B78BB5F0C267}" srcOrd="2" destOrd="0" presId="urn:microsoft.com/office/officeart/2018/5/layout/CenteredIconLabelDescriptionList"/>
    <dgm:cxn modelId="{24FC7EC8-E775-4344-A28F-DD3A581242D8}" type="presParOf" srcId="{0741BF73-0741-46C8-B2A2-B3991D41FDEC}" destId="{F7C8025C-4FEB-459C-B0C6-062E93BE0272}" srcOrd="3" destOrd="0" presId="urn:microsoft.com/office/officeart/2018/5/layout/CenteredIconLabelDescriptionList"/>
    <dgm:cxn modelId="{BCC59E50-2DFA-4F73-87C5-7A75246C37C7}" type="presParOf" srcId="{0741BF73-0741-46C8-B2A2-B3991D41FDEC}" destId="{18975A3F-CC0F-49E9-92F8-E1472E54CD97}" srcOrd="4" destOrd="0" presId="urn:microsoft.com/office/officeart/2018/5/layout/CenteredIconLabelDescriptionList"/>
    <dgm:cxn modelId="{F27754EC-0CDB-440D-A245-34E54A13087C}" type="presParOf" srcId="{FD974676-C0D3-41EC-8FFB-79B46047200E}" destId="{15DB2495-035F-45D8-B805-C4611DF3ED15}" srcOrd="3" destOrd="0" presId="urn:microsoft.com/office/officeart/2018/5/layout/CenteredIconLabelDescriptionList"/>
    <dgm:cxn modelId="{638FAC8B-990B-437A-86D2-1094C71C2169}" type="presParOf" srcId="{FD974676-C0D3-41EC-8FFB-79B46047200E}" destId="{40820C2C-0886-4D57-B510-3DEBCBFA1917}" srcOrd="4" destOrd="0" presId="urn:microsoft.com/office/officeart/2018/5/layout/CenteredIconLabelDescriptionList"/>
    <dgm:cxn modelId="{BFA5850D-1DE8-4729-BC1C-1D3DFF5F52C3}" type="presParOf" srcId="{40820C2C-0886-4D57-B510-3DEBCBFA1917}" destId="{F59841B4-E718-4630-8DB5-125980B6D7E3}" srcOrd="0" destOrd="0" presId="urn:microsoft.com/office/officeart/2018/5/layout/CenteredIconLabelDescriptionList"/>
    <dgm:cxn modelId="{B8A9315C-9403-4A12-B55B-DCF6A337758D}" type="presParOf" srcId="{40820C2C-0886-4D57-B510-3DEBCBFA1917}" destId="{18D1D9D0-E66A-436A-858D-8D4DB20EB3F7}" srcOrd="1" destOrd="0" presId="urn:microsoft.com/office/officeart/2018/5/layout/CenteredIconLabelDescriptionList"/>
    <dgm:cxn modelId="{9C216A78-5F2E-4151-9089-55B1BDF55479}" type="presParOf" srcId="{40820C2C-0886-4D57-B510-3DEBCBFA1917}" destId="{EE46A183-148B-4795-9FD0-0023878929C1}" srcOrd="2" destOrd="0" presId="urn:microsoft.com/office/officeart/2018/5/layout/CenteredIconLabelDescriptionList"/>
    <dgm:cxn modelId="{C9A0B6E1-7B0A-4D99-A544-8E6319999ED4}" type="presParOf" srcId="{40820C2C-0886-4D57-B510-3DEBCBFA1917}" destId="{B8BC455A-B52B-4887-B1E5-59B90E51D4C1}" srcOrd="3" destOrd="0" presId="urn:microsoft.com/office/officeart/2018/5/layout/CenteredIconLabelDescriptionList"/>
    <dgm:cxn modelId="{30E0D4C5-7C85-4A7B-A240-190E702CE9E0}" type="presParOf" srcId="{40820C2C-0886-4D57-B510-3DEBCBFA1917}" destId="{FDFEB1E1-C60D-497F-BC0A-768480B6368C}" srcOrd="4" destOrd="0" presId="urn:microsoft.com/office/officeart/2018/5/layout/CenteredIconLabelDescriptionList"/>
    <dgm:cxn modelId="{BD68FF84-1ED6-44AE-8EA2-751F4826EBC6}" type="presParOf" srcId="{FD974676-C0D3-41EC-8FFB-79B46047200E}" destId="{0055FBF0-600F-401E-8546-42F2EB107917}" srcOrd="5" destOrd="0" presId="urn:microsoft.com/office/officeart/2018/5/layout/CenteredIconLabelDescriptionList"/>
    <dgm:cxn modelId="{D5D480E4-C8DF-4FEF-9789-B0DB51302D79}" type="presParOf" srcId="{FD974676-C0D3-41EC-8FFB-79B46047200E}" destId="{78C929B8-BC8B-4F83-A7E3-A956B859F910}" srcOrd="6" destOrd="0" presId="urn:microsoft.com/office/officeart/2018/5/layout/CenteredIconLabelDescriptionList"/>
    <dgm:cxn modelId="{15D01FA2-5234-4A76-9BF2-8A4ABD9FC080}" type="presParOf" srcId="{78C929B8-BC8B-4F83-A7E3-A956B859F910}" destId="{110C03C5-981B-4799-9C39-BC834F022F0D}" srcOrd="0" destOrd="0" presId="urn:microsoft.com/office/officeart/2018/5/layout/CenteredIconLabelDescriptionList"/>
    <dgm:cxn modelId="{94A3C582-F1D6-4017-BDA7-DD8DD3D2619F}" type="presParOf" srcId="{78C929B8-BC8B-4F83-A7E3-A956B859F910}" destId="{F49EFDF8-7813-415A-92B5-D16A125F3EFE}" srcOrd="1" destOrd="0" presId="urn:microsoft.com/office/officeart/2018/5/layout/CenteredIconLabelDescriptionList"/>
    <dgm:cxn modelId="{5ADA936D-DBF4-4AE2-9EAA-9BF58C7738A9}" type="presParOf" srcId="{78C929B8-BC8B-4F83-A7E3-A956B859F910}" destId="{777FFA28-5F29-4862-A201-CD5724E58DB9}" srcOrd="2" destOrd="0" presId="urn:microsoft.com/office/officeart/2018/5/layout/CenteredIconLabelDescriptionList"/>
    <dgm:cxn modelId="{8D635A67-5168-43A8-A2D6-23E58432E454}" type="presParOf" srcId="{78C929B8-BC8B-4F83-A7E3-A956B859F910}" destId="{A1FBFA30-E4A8-4BF7-B507-83913F613B52}" srcOrd="3" destOrd="0" presId="urn:microsoft.com/office/officeart/2018/5/layout/CenteredIconLabelDescriptionList"/>
    <dgm:cxn modelId="{849C8A0D-E63E-4718-9251-132D3553701B}" type="presParOf" srcId="{78C929B8-BC8B-4F83-A7E3-A956B859F910}" destId="{122D2840-5EB3-48BA-B511-E991E8FCF6A4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AEC5E-39F5-4991-A4FF-4286FEC6ECA1}">
      <dsp:nvSpPr>
        <dsp:cNvPr id="0" name=""/>
        <dsp:cNvSpPr/>
      </dsp:nvSpPr>
      <dsp:spPr>
        <a:xfrm>
          <a:off x="664705" y="322790"/>
          <a:ext cx="708795" cy="5865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C6217-4D88-42FF-922B-3609859BF5A5}">
      <dsp:nvSpPr>
        <dsp:cNvPr id="0" name=""/>
        <dsp:cNvSpPr/>
      </dsp:nvSpPr>
      <dsp:spPr>
        <a:xfrm>
          <a:off x="6538" y="1042651"/>
          <a:ext cx="2025129" cy="251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700" kern="1200"/>
            <a:t>Vormittag</a:t>
          </a:r>
          <a:endParaRPr lang="en-US" sz="1700" kern="1200"/>
        </a:p>
      </dsp:txBody>
      <dsp:txXfrm>
        <a:off x="6538" y="1042651"/>
        <a:ext cx="2025129" cy="251399"/>
      </dsp:txXfrm>
    </dsp:sp>
    <dsp:sp modelId="{E3949D2B-A0D0-4498-A720-69BED2D70C26}">
      <dsp:nvSpPr>
        <dsp:cNvPr id="0" name=""/>
        <dsp:cNvSpPr/>
      </dsp:nvSpPr>
      <dsp:spPr>
        <a:xfrm>
          <a:off x="6538" y="1356033"/>
          <a:ext cx="2025129" cy="2065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BMS-Teil – Biologie, Chemie, Physik und Mathematik</a:t>
          </a:r>
          <a:endParaRPr lang="en-US" sz="1300" kern="120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Drahtbiegen</a:t>
          </a:r>
          <a:endParaRPr lang="en-US" sz="1300" kern="120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Formen spiegeln </a:t>
          </a:r>
          <a:endParaRPr lang="en-US" sz="1300" kern="1200"/>
        </a:p>
      </dsp:txBody>
      <dsp:txXfrm>
        <a:off x="6538" y="1356033"/>
        <a:ext cx="2025129" cy="2065860"/>
      </dsp:txXfrm>
    </dsp:sp>
    <dsp:sp modelId="{E4966181-25C2-4773-83D9-537074D04CBB}">
      <dsp:nvSpPr>
        <dsp:cNvPr id="0" name=""/>
        <dsp:cNvSpPr/>
      </dsp:nvSpPr>
      <dsp:spPr>
        <a:xfrm>
          <a:off x="3044233" y="322790"/>
          <a:ext cx="708795" cy="5865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0A628-7671-47DF-B782-9B31109603D0}">
      <dsp:nvSpPr>
        <dsp:cNvPr id="0" name=""/>
        <dsp:cNvSpPr/>
      </dsp:nvSpPr>
      <dsp:spPr>
        <a:xfrm>
          <a:off x="2386066" y="1042651"/>
          <a:ext cx="2025129" cy="251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700" kern="1200"/>
            <a:t>Pause</a:t>
          </a:r>
          <a:endParaRPr lang="en-US" sz="1700" kern="1200"/>
        </a:p>
      </dsp:txBody>
      <dsp:txXfrm>
        <a:off x="2386066" y="1042651"/>
        <a:ext cx="2025129" cy="251399"/>
      </dsp:txXfrm>
    </dsp:sp>
    <dsp:sp modelId="{99C05B63-8885-4CB8-9766-9557323F441C}">
      <dsp:nvSpPr>
        <dsp:cNvPr id="0" name=""/>
        <dsp:cNvSpPr/>
      </dsp:nvSpPr>
      <dsp:spPr>
        <a:xfrm>
          <a:off x="2386066" y="1356033"/>
          <a:ext cx="2025129" cy="2065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C9DE1-DBDD-4BB8-AE60-01ECADDF0823}">
      <dsp:nvSpPr>
        <dsp:cNvPr id="0" name=""/>
        <dsp:cNvSpPr/>
      </dsp:nvSpPr>
      <dsp:spPr>
        <a:xfrm>
          <a:off x="5423760" y="322790"/>
          <a:ext cx="708795" cy="5865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C233E-D18E-4192-9427-C5814A9C4DFA}">
      <dsp:nvSpPr>
        <dsp:cNvPr id="0" name=""/>
        <dsp:cNvSpPr/>
      </dsp:nvSpPr>
      <dsp:spPr>
        <a:xfrm>
          <a:off x="4765593" y="1042651"/>
          <a:ext cx="2025129" cy="251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700" kern="1200"/>
            <a:t>Nachmittag</a:t>
          </a:r>
          <a:endParaRPr lang="en-US" sz="1700" kern="1200"/>
        </a:p>
      </dsp:txBody>
      <dsp:txXfrm>
        <a:off x="4765593" y="1042651"/>
        <a:ext cx="2025129" cy="251399"/>
      </dsp:txXfrm>
    </dsp:sp>
    <dsp:sp modelId="{6D474B14-E8B8-48AF-8A5D-1DC0C93BEDF7}">
      <dsp:nvSpPr>
        <dsp:cNvPr id="0" name=""/>
        <dsp:cNvSpPr/>
      </dsp:nvSpPr>
      <dsp:spPr>
        <a:xfrm>
          <a:off x="4765593" y="1356033"/>
          <a:ext cx="2025129" cy="2065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Figuren zusammensetzen</a:t>
          </a:r>
          <a:endParaRPr lang="en-US" sz="1300" kern="120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Gedächtnis und Merkfähigkeit (Lernphase)</a:t>
          </a:r>
          <a:endParaRPr lang="en-US" sz="1300" kern="120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Zahlenfolgen</a:t>
          </a:r>
          <a:endParaRPr lang="en-US" sz="1300" kern="120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Wortflüssigkeiten</a:t>
          </a:r>
          <a:endParaRPr lang="en-US" sz="1300" kern="120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Gedächtnis und Merkfähigkeit (Prüfphase) </a:t>
          </a:r>
          <a:endParaRPr lang="en-US" sz="1300" kern="120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Emotionen erkennen</a:t>
          </a:r>
          <a:endParaRPr lang="en-US" sz="1300" kern="1200"/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Soziales Entscheiden </a:t>
          </a:r>
          <a:endParaRPr lang="en-US" sz="1300" kern="1200"/>
        </a:p>
      </dsp:txBody>
      <dsp:txXfrm>
        <a:off x="4765593" y="1356033"/>
        <a:ext cx="2025129" cy="2065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0C24C-728D-4CB1-8178-0D4967F779A4}">
      <dsp:nvSpPr>
        <dsp:cNvPr id="0" name=""/>
        <dsp:cNvSpPr/>
      </dsp:nvSpPr>
      <dsp:spPr>
        <a:xfrm>
          <a:off x="693251" y="984885"/>
          <a:ext cx="741972" cy="7419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8BF30-A6CB-403E-A062-909D2545E915}">
      <dsp:nvSpPr>
        <dsp:cNvPr id="0" name=""/>
        <dsp:cNvSpPr/>
      </dsp:nvSpPr>
      <dsp:spPr>
        <a:xfrm>
          <a:off x="4276" y="1796157"/>
          <a:ext cx="2119921" cy="317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600" kern="1200"/>
            <a:t>Biologie 40 Fragen</a:t>
          </a:r>
          <a:endParaRPr lang="en-US" sz="1600" kern="1200"/>
        </a:p>
      </dsp:txBody>
      <dsp:txXfrm>
        <a:off x="4276" y="1796157"/>
        <a:ext cx="2119921" cy="317988"/>
      </dsp:txXfrm>
    </dsp:sp>
    <dsp:sp modelId="{93856D76-1F4A-4A37-B14F-656D1CF368A6}">
      <dsp:nvSpPr>
        <dsp:cNvPr id="0" name=""/>
        <dsp:cNvSpPr/>
      </dsp:nvSpPr>
      <dsp:spPr>
        <a:xfrm>
          <a:off x="4276" y="2146378"/>
          <a:ext cx="2119921" cy="450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30min</a:t>
          </a:r>
          <a:endParaRPr lang="en-US" sz="1200" kern="1200"/>
        </a:p>
      </dsp:txBody>
      <dsp:txXfrm>
        <a:off x="4276" y="2146378"/>
        <a:ext cx="2119921" cy="450136"/>
      </dsp:txXfrm>
    </dsp:sp>
    <dsp:sp modelId="{035B0798-CF5F-4FCA-9505-E08CED8EC5E2}">
      <dsp:nvSpPr>
        <dsp:cNvPr id="0" name=""/>
        <dsp:cNvSpPr/>
      </dsp:nvSpPr>
      <dsp:spPr>
        <a:xfrm>
          <a:off x="3184159" y="984885"/>
          <a:ext cx="741972" cy="7419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89A3AA-6022-4A52-8D0C-B78BB5F0C267}">
      <dsp:nvSpPr>
        <dsp:cNvPr id="0" name=""/>
        <dsp:cNvSpPr/>
      </dsp:nvSpPr>
      <dsp:spPr>
        <a:xfrm>
          <a:off x="2495184" y="1796157"/>
          <a:ext cx="2119921" cy="317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600" kern="1200"/>
            <a:t>Chemie 24 Fragen</a:t>
          </a:r>
          <a:endParaRPr lang="en-US" sz="1600" kern="1200"/>
        </a:p>
      </dsp:txBody>
      <dsp:txXfrm>
        <a:off x="2495184" y="1796157"/>
        <a:ext cx="2119921" cy="317988"/>
      </dsp:txXfrm>
    </dsp:sp>
    <dsp:sp modelId="{18975A3F-CC0F-49E9-92F8-E1472E54CD97}">
      <dsp:nvSpPr>
        <dsp:cNvPr id="0" name=""/>
        <dsp:cNvSpPr/>
      </dsp:nvSpPr>
      <dsp:spPr>
        <a:xfrm>
          <a:off x="2495184" y="2146378"/>
          <a:ext cx="2119921" cy="450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18min</a:t>
          </a:r>
          <a:endParaRPr lang="en-US" sz="1200" kern="1200"/>
        </a:p>
      </dsp:txBody>
      <dsp:txXfrm>
        <a:off x="2495184" y="2146378"/>
        <a:ext cx="2119921" cy="450136"/>
      </dsp:txXfrm>
    </dsp:sp>
    <dsp:sp modelId="{F59841B4-E718-4630-8DB5-125980B6D7E3}">
      <dsp:nvSpPr>
        <dsp:cNvPr id="0" name=""/>
        <dsp:cNvSpPr/>
      </dsp:nvSpPr>
      <dsp:spPr>
        <a:xfrm>
          <a:off x="5675067" y="984885"/>
          <a:ext cx="741972" cy="7419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6A183-148B-4795-9FD0-0023878929C1}">
      <dsp:nvSpPr>
        <dsp:cNvPr id="0" name=""/>
        <dsp:cNvSpPr/>
      </dsp:nvSpPr>
      <dsp:spPr>
        <a:xfrm>
          <a:off x="4986093" y="1796157"/>
          <a:ext cx="2119921" cy="317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600" kern="1200"/>
            <a:t>Physik 18 Fragen</a:t>
          </a:r>
          <a:endParaRPr lang="en-US" sz="1600" kern="1200"/>
        </a:p>
      </dsp:txBody>
      <dsp:txXfrm>
        <a:off x="4986093" y="1796157"/>
        <a:ext cx="2119921" cy="317988"/>
      </dsp:txXfrm>
    </dsp:sp>
    <dsp:sp modelId="{FDFEB1E1-C60D-497F-BC0A-768480B6368C}">
      <dsp:nvSpPr>
        <dsp:cNvPr id="0" name=""/>
        <dsp:cNvSpPr/>
      </dsp:nvSpPr>
      <dsp:spPr>
        <a:xfrm>
          <a:off x="4986093" y="2146378"/>
          <a:ext cx="2119921" cy="450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16min</a:t>
          </a:r>
          <a:endParaRPr lang="en-US" sz="1200" kern="1200"/>
        </a:p>
      </dsp:txBody>
      <dsp:txXfrm>
        <a:off x="4986093" y="2146378"/>
        <a:ext cx="2119921" cy="450136"/>
      </dsp:txXfrm>
    </dsp:sp>
    <dsp:sp modelId="{110C03C5-981B-4799-9C39-BC834F022F0D}">
      <dsp:nvSpPr>
        <dsp:cNvPr id="0" name=""/>
        <dsp:cNvSpPr/>
      </dsp:nvSpPr>
      <dsp:spPr>
        <a:xfrm>
          <a:off x="8165975" y="984885"/>
          <a:ext cx="741972" cy="7419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FFA28-5F29-4862-A201-CD5724E58DB9}">
      <dsp:nvSpPr>
        <dsp:cNvPr id="0" name=""/>
        <dsp:cNvSpPr/>
      </dsp:nvSpPr>
      <dsp:spPr>
        <a:xfrm>
          <a:off x="7477001" y="1796157"/>
          <a:ext cx="2119921" cy="317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600" kern="1200"/>
            <a:t>Mathematik 12 Fragen</a:t>
          </a:r>
          <a:endParaRPr lang="en-US" sz="1600" kern="1200"/>
        </a:p>
      </dsp:txBody>
      <dsp:txXfrm>
        <a:off x="7477001" y="1796157"/>
        <a:ext cx="2119921" cy="317988"/>
      </dsp:txXfrm>
    </dsp:sp>
    <dsp:sp modelId="{122D2840-5EB3-48BA-B511-E991E8FCF6A4}">
      <dsp:nvSpPr>
        <dsp:cNvPr id="0" name=""/>
        <dsp:cNvSpPr/>
      </dsp:nvSpPr>
      <dsp:spPr>
        <a:xfrm>
          <a:off x="7477001" y="2146378"/>
          <a:ext cx="2119921" cy="450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11min</a:t>
          </a:r>
          <a:endParaRPr lang="en-US" sz="1200" kern="1200"/>
        </a:p>
      </dsp:txBody>
      <dsp:txXfrm>
        <a:off x="7477001" y="2146378"/>
        <a:ext cx="2119921" cy="450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1196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57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78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11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9563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97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44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040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17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34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365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08A4B2C-6A9C-F345-9E54-BE5A2FB04827}" type="datetimeFigureOut">
              <a:rPr lang="de-DE" smtClean="0"/>
              <a:t>05.03.25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852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51D149FF-24EA-4575-93C6-D58A02586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CC965133-69F4-4869-A4C0-97C9B2B60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6"/>
            <a:ext cx="2108425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43FEB8E0-28C6-45D4-B8D7-F36F09074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1125266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891EFFF-9CD9-BA48-ABE6-B4B15FC15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8956" y="1480930"/>
            <a:ext cx="4975700" cy="3672027"/>
          </a:xfrm>
        </p:spPr>
        <p:txBody>
          <a:bodyPr anchor="ctr">
            <a:normAutofit/>
          </a:bodyPr>
          <a:lstStyle/>
          <a:p>
            <a:pPr algn="r"/>
            <a:r>
              <a:rPr lang="de-DE" sz="4800"/>
              <a:t>Willkommen zum Infotag MedAT-Z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E76B-D61B-8B49-B15A-D43276349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8058" y="1480930"/>
            <a:ext cx="2728917" cy="3732515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DE" sz="2000" dirty="0">
                <a:solidFill>
                  <a:schemeClr val="tx2"/>
                </a:solidFill>
              </a:rPr>
              <a:t>ÖH </a:t>
            </a:r>
            <a:r>
              <a:rPr lang="de-DE" sz="2000" dirty="0" err="1">
                <a:solidFill>
                  <a:schemeClr val="tx2"/>
                </a:solidFill>
              </a:rPr>
              <a:t>Med</a:t>
            </a:r>
            <a:r>
              <a:rPr lang="de-DE" sz="2000" dirty="0">
                <a:solidFill>
                  <a:schemeClr val="tx2"/>
                </a:solidFill>
              </a:rPr>
              <a:t> Graz</a:t>
            </a: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409EBF91-BD5B-4CA7-8B07-993751CD3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6357" y="2463421"/>
            <a:ext cx="0" cy="203351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972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ferenzen">
            <a:extLst>
              <a:ext uri="{FF2B5EF4-FFF2-40B4-BE49-F238E27FC236}">
                <a16:creationId xmlns:a16="http://schemas.microsoft.com/office/drawing/2014/main" id="{2EA4CED9-27EE-9F09-7215-1E6009812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7" r="1" b="1"/>
          <a:stretch/>
        </p:blipFill>
        <p:spPr bwMode="auto">
          <a:xfrm>
            <a:off x="-1" y="10"/>
            <a:ext cx="121886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DE14BB5-2ED4-415B-BF11-14A63CAC4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DD139C-C0C2-5A68-A677-D74D497C9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de-DE">
                <a:solidFill>
                  <a:schemeClr val="bg2"/>
                </a:solidFill>
              </a:rPr>
              <a:t>Zahnmedizin studieren in Graz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6B4BADF-6AEB-4E91-90FB-F970848DD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1A31A1-911B-DAEA-2DB9-A25057882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/>
          </a:bodyPr>
          <a:lstStyle/>
          <a:p>
            <a:r>
              <a:rPr lang="de-DE">
                <a:solidFill>
                  <a:schemeClr val="bg2"/>
                </a:solidFill>
              </a:rPr>
              <a:t>Standort mit 24 Plätzen pro Studienjahr</a:t>
            </a:r>
          </a:p>
          <a:p>
            <a:r>
              <a:rPr lang="de-DE">
                <a:solidFill>
                  <a:schemeClr val="bg2"/>
                </a:solidFill>
              </a:rPr>
              <a:t>Modulsystem </a:t>
            </a:r>
          </a:p>
          <a:p>
            <a:r>
              <a:rPr lang="de-DE">
                <a:solidFill>
                  <a:schemeClr val="bg2"/>
                </a:solidFill>
              </a:rPr>
              <a:t>Einteilung des Studiums in 3 Abschnitten</a:t>
            </a:r>
          </a:p>
          <a:p>
            <a:pPr lvl="1"/>
            <a:r>
              <a:rPr lang="de-DE">
                <a:solidFill>
                  <a:schemeClr val="bg2"/>
                </a:solidFill>
              </a:rPr>
              <a:t>Vorklinik (1 Jahr) – ident mit Humanmedizin</a:t>
            </a:r>
          </a:p>
          <a:p>
            <a:pPr lvl="1"/>
            <a:r>
              <a:rPr lang="de-DE">
                <a:solidFill>
                  <a:schemeClr val="bg2"/>
                </a:solidFill>
              </a:rPr>
              <a:t>Zwischenklinik (2 Jahre)</a:t>
            </a:r>
          </a:p>
          <a:p>
            <a:pPr lvl="1"/>
            <a:r>
              <a:rPr lang="de-DE">
                <a:solidFill>
                  <a:schemeClr val="bg2"/>
                </a:solidFill>
              </a:rPr>
              <a:t>Klinik (3 Jahre)</a:t>
            </a:r>
          </a:p>
          <a:p>
            <a:r>
              <a:rPr lang="de-DE">
                <a:solidFill>
                  <a:schemeClr val="bg2"/>
                </a:solidFill>
              </a:rPr>
              <a:t>Jedes Kursangebot nur einmal im Jahr verfügbar</a:t>
            </a:r>
          </a:p>
        </p:txBody>
      </p:sp>
    </p:spTree>
    <p:extLst>
      <p:ext uri="{BB962C8B-B14F-4D97-AF65-F5344CB8AC3E}">
        <p14:creationId xmlns:p14="http://schemas.microsoft.com/office/powerpoint/2010/main" val="246082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C202A-92F6-3CFF-EE60-D49470D32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de-DE" dirty="0"/>
              <a:t>Warum Graz?</a:t>
            </a:r>
          </a:p>
        </p:txBody>
      </p:sp>
      <p:pic>
        <p:nvPicPr>
          <p:cNvPr id="2050" name="Picture 2" descr="BERGFEX: Graz - Stadt: Urlaub Graz - Stadt - Reisen Graz - Stadt">
            <a:extLst>
              <a:ext uri="{FF2B5EF4-FFF2-40B4-BE49-F238E27FC236}">
                <a16:creationId xmlns:a16="http://schemas.microsoft.com/office/drawing/2014/main" id="{0FA20203-136E-1B33-9E93-771972D0D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95" r="34242" b="-1"/>
          <a:stretch/>
        </p:blipFill>
        <p:spPr bwMode="auto">
          <a:xfrm>
            <a:off x="-1" y="-366"/>
            <a:ext cx="460214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53690F59-9420-41CA-BFF1-50D0952A1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961F5B-B2A8-06BD-562C-93416EA6F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286000"/>
            <a:ext cx="6176776" cy="3581400"/>
          </a:xfrm>
        </p:spPr>
        <p:txBody>
          <a:bodyPr>
            <a:normAutofit/>
          </a:bodyPr>
          <a:lstStyle/>
          <a:p>
            <a:r>
              <a:rPr lang="de-DE" dirty="0"/>
              <a:t>Kleiner Jahrgang, Klassengefühl</a:t>
            </a:r>
          </a:p>
          <a:p>
            <a:r>
              <a:rPr lang="de-DE" dirty="0"/>
              <a:t>Modulsystem</a:t>
            </a:r>
          </a:p>
          <a:p>
            <a:r>
              <a:rPr lang="de-DE" dirty="0"/>
              <a:t>Vergütung bzw. finanzielle Unterstützung im letzten Studienjahr (als einzige Universität in Österreich!) (Derzeit knapp 700 € im Monat)</a:t>
            </a:r>
          </a:p>
          <a:p>
            <a:r>
              <a:rPr lang="de-DE" dirty="0"/>
              <a:t>Im Klinischen Abschnitt enge Beziehung und Lehre </a:t>
            </a:r>
          </a:p>
          <a:p>
            <a:r>
              <a:rPr lang="de-DE" dirty="0"/>
              <a:t>Schwerpunkt Orale Chirurgie </a:t>
            </a:r>
          </a:p>
          <a:p>
            <a:r>
              <a:rPr lang="de-DE" dirty="0"/>
              <a:t>Auslandsprojekte 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6296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62BCF6D-F379-4315-B0FB-597A3BCF7D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38D956-A145-D5A7-8715-EEEBE137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de-DE"/>
              <a:t>Punkte, die man wissen sollte</a:t>
            </a:r>
            <a:endParaRPr lang="de-DE" dirty="0"/>
          </a:p>
        </p:txBody>
      </p:sp>
      <p:pic>
        <p:nvPicPr>
          <p:cNvPr id="3074" name="Picture 2" descr="Vektor-Karikatur-Grün-Ausrufezeichen Vektor Abbildung - Illustration von  interjektion, meldung: 105453562">
            <a:extLst>
              <a:ext uri="{FF2B5EF4-FFF2-40B4-BE49-F238E27FC236}">
                <a16:creationId xmlns:a16="http://schemas.microsoft.com/office/drawing/2014/main" id="{68B3FF6D-5B3C-17E4-11B6-42E6CDF4F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3" r="17281"/>
          <a:stretch/>
        </p:blipFill>
        <p:spPr bwMode="auto">
          <a:xfrm>
            <a:off x="-1" y="10"/>
            <a:ext cx="460214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3080">
            <a:extLst>
              <a:ext uri="{FF2B5EF4-FFF2-40B4-BE49-F238E27FC236}">
                <a16:creationId xmlns:a16="http://schemas.microsoft.com/office/drawing/2014/main" id="{2D72B5DE-C4D6-4BBE-AFFC-7A30408C8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02403" cy="6858000"/>
          </a:xfrm>
          <a:prstGeom prst="rect">
            <a:avLst/>
          </a:prstGeom>
          <a:gradFill flip="none" rotWithShape="1">
            <a:gsLst>
              <a:gs pos="3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1D4BC6-67A0-8EC5-7DA5-9BA61005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286000"/>
            <a:ext cx="6176776" cy="3581400"/>
          </a:xfrm>
        </p:spPr>
        <p:txBody>
          <a:bodyPr>
            <a:normAutofit/>
          </a:bodyPr>
          <a:lstStyle/>
          <a:p>
            <a:r>
              <a:rPr lang="de-DE"/>
              <a:t>Verschultes System</a:t>
            </a:r>
          </a:p>
          <a:p>
            <a:r>
              <a:rPr lang="de-DE"/>
              <a:t>Hohe Anwesenheitspflicht, nebenbei Arbeiten beinah unmöglich auf Dauer</a:t>
            </a:r>
          </a:p>
          <a:p>
            <a:r>
              <a:rPr lang="de-DE"/>
              <a:t>Ersten 2-3 Jahre kein zahnmedizinischer Bezug</a:t>
            </a:r>
          </a:p>
          <a:p>
            <a:r>
              <a:rPr lang="de-DE"/>
              <a:t>Hohes Lern- und vorallem in den letzten Jahren hohes Arbeitspensum </a:t>
            </a:r>
          </a:p>
          <a:p>
            <a:r>
              <a:rPr lang="de-DE"/>
              <a:t>Stehjahr: Strenge Übergangsregelungen </a:t>
            </a:r>
            <a:endParaRPr lang="de-DE" dirty="0"/>
          </a:p>
        </p:txBody>
      </p:sp>
      <p:sp>
        <p:nvSpPr>
          <p:cNvPr id="3086" name="Rectangle 3082">
            <a:extLst>
              <a:ext uri="{FF2B5EF4-FFF2-40B4-BE49-F238E27FC236}">
                <a16:creationId xmlns:a16="http://schemas.microsoft.com/office/drawing/2014/main" id="{6A5FCA53-D3DE-45E8-A9EA-0B3079C4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56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9B60A-0AD3-864A-8D3A-B590D0156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631372"/>
            <a:ext cx="3135086" cy="5606142"/>
          </a:xfrm>
        </p:spPr>
        <p:txBody>
          <a:bodyPr>
            <a:normAutofit/>
          </a:bodyPr>
          <a:lstStyle/>
          <a:p>
            <a:r>
              <a:rPr lang="de-DE" dirty="0" err="1"/>
              <a:t>MedAT</a:t>
            </a:r>
            <a:r>
              <a:rPr lang="de-DE" dirty="0"/>
              <a:t>-Z </a:t>
            </a:r>
            <a:br>
              <a:rPr lang="de-DE" dirty="0"/>
            </a:br>
            <a:br>
              <a:rPr lang="de-DE" dirty="0"/>
            </a:br>
            <a:r>
              <a:rPr lang="de-DE" dirty="0"/>
              <a:t>4.Juli 2025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B60FD4-DA9A-4163-A574-9127AE8D9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graphicFrame>
        <p:nvGraphicFramePr>
          <p:cNvPr id="17" name="Inhaltsplatzhalter 2">
            <a:extLst>
              <a:ext uri="{FF2B5EF4-FFF2-40B4-BE49-F238E27FC236}">
                <a16:creationId xmlns:a16="http://schemas.microsoft.com/office/drawing/2014/main" id="{DDC9A53D-9553-D758-CA57-8895CFC972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41595" y="631371"/>
          <a:ext cx="6797262" cy="3744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2A406FD9-3758-72E5-4CF8-189D300F33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2327" y="4550229"/>
            <a:ext cx="5274426" cy="168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71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9473B-04CB-374C-AB32-8D4014606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werden die Testteile gewertet?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7E8B60-B689-A045-9228-2705AB50A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Manuelle Fertigkeiten 30%</a:t>
            </a:r>
          </a:p>
          <a:p>
            <a:pPr lvl="1"/>
            <a:r>
              <a:rPr lang="de-DE" dirty="0"/>
              <a:t>Draht biegen</a:t>
            </a:r>
          </a:p>
          <a:p>
            <a:pPr lvl="1"/>
            <a:r>
              <a:rPr lang="de-DE" dirty="0"/>
              <a:t>Formen spiegeln</a:t>
            </a:r>
          </a:p>
          <a:p>
            <a:r>
              <a:rPr lang="de-DE" dirty="0"/>
              <a:t>Kognitive Fähigkeiten 30%</a:t>
            </a:r>
          </a:p>
          <a:p>
            <a:pPr lvl="1"/>
            <a:r>
              <a:rPr lang="de-DE" dirty="0"/>
              <a:t>Zahlenfolgen</a:t>
            </a:r>
          </a:p>
          <a:p>
            <a:pPr lvl="1"/>
            <a:r>
              <a:rPr lang="de-DE" dirty="0"/>
              <a:t>Gedächtnis und Merkfähigkeiten </a:t>
            </a:r>
          </a:p>
          <a:p>
            <a:pPr lvl="1"/>
            <a:r>
              <a:rPr lang="de-DE" dirty="0"/>
              <a:t>Figuren zusammensetzen</a:t>
            </a:r>
          </a:p>
          <a:p>
            <a:pPr lvl="1"/>
            <a:r>
              <a:rPr lang="de-DE" dirty="0"/>
              <a:t>Wortflüssigkeit</a:t>
            </a:r>
          </a:p>
          <a:p>
            <a:r>
              <a:rPr lang="de-DE" dirty="0"/>
              <a:t>Basiskenntnistest 30%</a:t>
            </a:r>
          </a:p>
          <a:p>
            <a:r>
              <a:rPr lang="de-DE" dirty="0"/>
              <a:t>Sozial-emotionale Kompetenzen 10%</a:t>
            </a:r>
          </a:p>
        </p:txBody>
      </p:sp>
    </p:spTree>
    <p:extLst>
      <p:ext uri="{BB962C8B-B14F-4D97-AF65-F5344CB8AC3E}">
        <p14:creationId xmlns:p14="http://schemas.microsoft.com/office/powerpoint/2010/main" val="282381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96981-D129-9C43-B552-56A4FC984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de-DE" dirty="0"/>
              <a:t>Basiskenntnistest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BC50DC8D-0E2E-7B88-2E7C-EA0D64998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704043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882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6C8FB-436D-9AFF-97A5-AA98B4A5C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Lernmethoden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660231-7A2E-46B6-256C-BF66229E9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Lernmethoden sind vielfältig, jeder lernt anders!</a:t>
            </a:r>
          </a:p>
          <a:p>
            <a:endParaRPr lang="de-DE" dirty="0"/>
          </a:p>
          <a:p>
            <a:r>
              <a:rPr lang="de-DE" dirty="0"/>
              <a:t>Bücher</a:t>
            </a:r>
          </a:p>
          <a:p>
            <a:r>
              <a:rPr lang="de-DE" dirty="0"/>
              <a:t>Kurse</a:t>
            </a:r>
          </a:p>
          <a:p>
            <a:r>
              <a:rPr lang="de-DE" dirty="0"/>
              <a:t>YouTube Videos</a:t>
            </a:r>
          </a:p>
          <a:p>
            <a:r>
              <a:rPr lang="de-DE" dirty="0"/>
              <a:t>Apps </a:t>
            </a:r>
          </a:p>
          <a:p>
            <a:r>
              <a:rPr lang="de-DE" dirty="0"/>
              <a:t>….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b="1" dirty="0"/>
              <a:t>Es gibt keine Formel wie man einen Studienplatz bekommt!</a:t>
            </a:r>
          </a:p>
        </p:txBody>
      </p:sp>
    </p:spTree>
    <p:extLst>
      <p:ext uri="{BB962C8B-B14F-4D97-AF65-F5344CB8AC3E}">
        <p14:creationId xmlns:p14="http://schemas.microsoft.com/office/powerpoint/2010/main" val="1386360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B7792-3817-87B1-48C3-51D823A8C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Fragen?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8CF6C1-03BC-2D8F-BA32-217315B75F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Wir geben keine konkreten Empfehlungen für die Vorbereitung. </a:t>
            </a:r>
          </a:p>
          <a:p>
            <a:r>
              <a:rPr lang="de-DE" dirty="0"/>
              <a:t>Alle Angaben ohne Gewähr.</a:t>
            </a:r>
          </a:p>
        </p:txBody>
      </p:sp>
    </p:spTree>
    <p:extLst>
      <p:ext uri="{BB962C8B-B14F-4D97-AF65-F5344CB8AC3E}">
        <p14:creationId xmlns:p14="http://schemas.microsoft.com/office/powerpoint/2010/main" val="2396899013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Grüngelb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Ausschnitt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usschnit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0</TotalTime>
  <Words>261</Words>
  <Application>Microsoft Macintosh PowerPoint</Application>
  <PresentationFormat>Breitbild</PresentationFormat>
  <Paragraphs>71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Franklin Gothic Book</vt:lpstr>
      <vt:lpstr>Ausschnitt</vt:lpstr>
      <vt:lpstr>Willkommen zum Infotag MedAT-Z</vt:lpstr>
      <vt:lpstr>Zahnmedizin studieren in Graz</vt:lpstr>
      <vt:lpstr>Warum Graz?</vt:lpstr>
      <vt:lpstr>Punkte, die man wissen sollte</vt:lpstr>
      <vt:lpstr>MedAT-Z   4.Juli 2025</vt:lpstr>
      <vt:lpstr>Wie werden die Testteile gewertet?</vt:lpstr>
      <vt:lpstr>Basiskenntnistest</vt:lpstr>
      <vt:lpstr>Lernmethoden</vt:lpstr>
      <vt:lpstr>Fragen?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 zum Infotag MedAT-Z</dc:title>
  <dc:creator>Skorianz, Laurissa Katharina Fee</dc:creator>
  <cp:lastModifiedBy>Skorianz, Laurissa Katharina Fee</cp:lastModifiedBy>
  <cp:revision>2</cp:revision>
  <dcterms:created xsi:type="dcterms:W3CDTF">2022-03-29T05:23:20Z</dcterms:created>
  <dcterms:modified xsi:type="dcterms:W3CDTF">2025-03-05T14:18:10Z</dcterms:modified>
</cp:coreProperties>
</file>